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83" r:id="rId3"/>
    <p:sldId id="292" r:id="rId4"/>
    <p:sldId id="291" r:id="rId5"/>
  </p:sldIdLst>
  <p:sldSz cx="9601200" cy="7315200"/>
  <p:notesSz cx="7010400" cy="9296400"/>
  <p:defaultTextStyle>
    <a:defPPr>
      <a:defRPr lang="en-US"/>
    </a:defPPr>
    <a:lvl1pPr marL="0" algn="l" defTabSz="966612" rtl="0" eaLnBrk="1" latinLnBrk="0" hangingPunct="1">
      <a:defRPr sz="1903" kern="1200">
        <a:solidFill>
          <a:schemeClr val="tx1"/>
        </a:solidFill>
        <a:latin typeface="+mn-lt"/>
        <a:ea typeface="+mn-ea"/>
        <a:cs typeface="+mn-cs"/>
      </a:defRPr>
    </a:lvl1pPr>
    <a:lvl2pPr marL="483306" algn="l" defTabSz="966612" rtl="0" eaLnBrk="1" latinLnBrk="0" hangingPunct="1">
      <a:defRPr sz="1903" kern="1200">
        <a:solidFill>
          <a:schemeClr val="tx1"/>
        </a:solidFill>
        <a:latin typeface="+mn-lt"/>
        <a:ea typeface="+mn-ea"/>
        <a:cs typeface="+mn-cs"/>
      </a:defRPr>
    </a:lvl2pPr>
    <a:lvl3pPr marL="966612" algn="l" defTabSz="966612" rtl="0" eaLnBrk="1" latinLnBrk="0" hangingPunct="1">
      <a:defRPr sz="1903" kern="1200">
        <a:solidFill>
          <a:schemeClr val="tx1"/>
        </a:solidFill>
        <a:latin typeface="+mn-lt"/>
        <a:ea typeface="+mn-ea"/>
        <a:cs typeface="+mn-cs"/>
      </a:defRPr>
    </a:lvl3pPr>
    <a:lvl4pPr marL="1449918" algn="l" defTabSz="966612" rtl="0" eaLnBrk="1" latinLnBrk="0" hangingPunct="1">
      <a:defRPr sz="1903" kern="1200">
        <a:solidFill>
          <a:schemeClr val="tx1"/>
        </a:solidFill>
        <a:latin typeface="+mn-lt"/>
        <a:ea typeface="+mn-ea"/>
        <a:cs typeface="+mn-cs"/>
      </a:defRPr>
    </a:lvl4pPr>
    <a:lvl5pPr marL="1933224" algn="l" defTabSz="966612" rtl="0" eaLnBrk="1" latinLnBrk="0" hangingPunct="1">
      <a:defRPr sz="1903" kern="1200">
        <a:solidFill>
          <a:schemeClr val="tx1"/>
        </a:solidFill>
        <a:latin typeface="+mn-lt"/>
        <a:ea typeface="+mn-ea"/>
        <a:cs typeface="+mn-cs"/>
      </a:defRPr>
    </a:lvl5pPr>
    <a:lvl6pPr marL="2416531" algn="l" defTabSz="966612" rtl="0" eaLnBrk="1" latinLnBrk="0" hangingPunct="1">
      <a:defRPr sz="1903" kern="1200">
        <a:solidFill>
          <a:schemeClr val="tx1"/>
        </a:solidFill>
        <a:latin typeface="+mn-lt"/>
        <a:ea typeface="+mn-ea"/>
        <a:cs typeface="+mn-cs"/>
      </a:defRPr>
    </a:lvl6pPr>
    <a:lvl7pPr marL="2899837" algn="l" defTabSz="966612" rtl="0" eaLnBrk="1" latinLnBrk="0" hangingPunct="1">
      <a:defRPr sz="1903" kern="1200">
        <a:solidFill>
          <a:schemeClr val="tx1"/>
        </a:solidFill>
        <a:latin typeface="+mn-lt"/>
        <a:ea typeface="+mn-ea"/>
        <a:cs typeface="+mn-cs"/>
      </a:defRPr>
    </a:lvl7pPr>
    <a:lvl8pPr marL="3383143" algn="l" defTabSz="966612" rtl="0" eaLnBrk="1" latinLnBrk="0" hangingPunct="1">
      <a:defRPr sz="1903" kern="1200">
        <a:solidFill>
          <a:schemeClr val="tx1"/>
        </a:solidFill>
        <a:latin typeface="+mn-lt"/>
        <a:ea typeface="+mn-ea"/>
        <a:cs typeface="+mn-cs"/>
      </a:defRPr>
    </a:lvl8pPr>
    <a:lvl9pPr marL="3866449" algn="l" defTabSz="966612" rtl="0" eaLnBrk="1" latinLnBrk="0" hangingPunct="1">
      <a:defRPr sz="19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771425"/>
    <a:srgbClr val="7B7447"/>
    <a:srgbClr val="9F1B32"/>
    <a:srgbClr val="9D986D"/>
    <a:srgbClr val="F4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4" autoAdjust="0"/>
    <p:restoredTop sz="94695" autoAdjust="0"/>
  </p:normalViewPr>
  <p:slideViewPr>
    <p:cSldViewPr>
      <p:cViewPr varScale="1">
        <p:scale>
          <a:sx n="102" d="100"/>
          <a:sy n="102" d="100"/>
        </p:scale>
        <p:origin x="1710" y="96"/>
      </p:cViewPr>
      <p:guideLst>
        <p:guide orient="horz" pos="2304"/>
        <p:guide pos="30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17076965-299E-4040-B6CA-CD74C058E935}">
      <dgm:prSet phldrT="[Text]" custT="1"/>
      <dgm:spPr/>
      <dgm:t>
        <a:bodyPr/>
        <a:lstStyle/>
        <a:p>
          <a:pPr>
            <a:spcAft>
              <a:spcPts val="441"/>
            </a:spcAft>
          </a:pPr>
          <a:r>
            <a:rPr lang="en-US" sz="1000" b="1" dirty="0"/>
            <a:t>Fayetteville Campus Employee</a:t>
          </a:r>
          <a:endParaRPr lang="en-US" sz="1000" dirty="0"/>
        </a:p>
      </dgm:t>
    </dgm:pt>
    <dgm:pt modelId="{3F445A24-6091-4FAA-9590-30CF9E6DEBC6}" type="parTrans" cxnId="{55836239-067F-4542-880E-36EE6C312CD0}">
      <dgm:prSet custT="1"/>
      <dgm:spPr/>
      <dgm:t>
        <a:bodyPr/>
        <a:lstStyle/>
        <a:p>
          <a:endParaRPr lang="en-US" sz="1000"/>
        </a:p>
      </dgm:t>
    </dgm:pt>
    <dgm:pt modelId="{2181FF35-C40E-4C96-B582-D999880833CA}" type="sibTrans" cxnId="{55836239-067F-4542-880E-36EE6C312CD0}">
      <dgm:prSet/>
      <dgm:spPr/>
      <dgm:t>
        <a:bodyPr/>
        <a:lstStyle/>
        <a:p>
          <a:endParaRPr lang="en-US" sz="1000"/>
        </a:p>
      </dgm:t>
    </dgm:pt>
    <dgm:pt modelId="{A81F3CE1-6448-4DBA-8A35-BDEACAEBEC3F}">
      <dgm:prSet phldrT="[Text]" custT="1"/>
      <dgm:spPr/>
      <dgm:t>
        <a:bodyPr/>
        <a:lstStyle/>
        <a:p>
          <a:pPr>
            <a:spcAft>
              <a:spcPts val="441"/>
            </a:spcAft>
          </a:pPr>
          <a:r>
            <a:rPr lang="en-US" sz="1000" b="1" dirty="0"/>
            <a:t>Emeritus of the Fayetteville Campus</a:t>
          </a:r>
        </a:p>
        <a:p>
          <a:pPr>
            <a:spcAft>
              <a:spcPts val="441"/>
            </a:spcAft>
          </a:pPr>
          <a:r>
            <a:rPr lang="en-US" sz="1000" dirty="0"/>
            <a:t>As defined by Board Policy 475.1 – Emeritus Status</a:t>
          </a:r>
        </a:p>
        <a:p>
          <a:pPr>
            <a:spcAft>
              <a:spcPts val="441"/>
            </a:spcAft>
          </a:pPr>
          <a:r>
            <a:rPr lang="en-US" sz="1000" b="1" dirty="0"/>
            <a:t>Retiree of the Fayetteville Campus</a:t>
          </a:r>
        </a:p>
        <a:p>
          <a:pPr>
            <a:spcAft>
              <a:spcPts val="441"/>
            </a:spcAft>
          </a:pPr>
          <a:r>
            <a:rPr lang="en-US" sz="1000" b="0" dirty="0"/>
            <a:t>As defined by Fayetteville Policies and Procedures 412.0 – Retiree Status</a:t>
          </a:r>
        </a:p>
      </dgm:t>
    </dgm:pt>
    <dgm:pt modelId="{8670A487-D9AA-47E4-BE45-61A48D280D2A}" type="parTrans" cxnId="{ABEE8AA8-7B61-412E-ABB5-ECF65F608A1A}">
      <dgm:prSet custT="1"/>
      <dgm:spPr/>
      <dgm:t>
        <a:bodyPr/>
        <a:lstStyle/>
        <a:p>
          <a:endParaRPr lang="en-US" sz="1000"/>
        </a:p>
      </dgm:t>
    </dgm:pt>
    <dgm:pt modelId="{44915479-3298-4EDA-9172-DDE47EC15819}" type="sibTrans" cxnId="{ABEE8AA8-7B61-412E-ABB5-ECF65F608A1A}">
      <dgm:prSet/>
      <dgm:spPr/>
      <dgm:t>
        <a:bodyPr/>
        <a:lstStyle/>
        <a:p>
          <a:endParaRPr lang="en-US" sz="1000"/>
        </a:p>
      </dgm:t>
    </dgm:pt>
    <dgm:pt modelId="{6FA96C7B-7EC5-421E-8D93-5DF69CA915B6}">
      <dgm:prSet custT="1"/>
      <dgm:spPr/>
      <dgm:t>
        <a:bodyPr/>
        <a:lstStyle/>
        <a:p>
          <a:r>
            <a:rPr lang="en-US" sz="1000" b="1" dirty="0"/>
            <a:t>Employee of a Unit of the University of Arkansas</a:t>
          </a:r>
        </a:p>
        <a:p>
          <a:r>
            <a:rPr lang="en-US" sz="1000" dirty="0"/>
            <a:t>Including Arkansas System office, the Cooperative Extension Service, the Agricultural Experiment Stations, the UAMS Area Health Education Centers and other widely dispersed units of the University of Arkansas that do not offer undergraduate degree programs; must designate UAF as their “employee campus” per Board Policy 440.1</a:t>
          </a:r>
        </a:p>
      </dgm:t>
    </dgm:pt>
    <dgm:pt modelId="{CD0E1E0E-0136-477C-9D40-336706400C81}" type="parTrans" cxnId="{239177E6-1047-4E3A-937C-763EFA23D500}">
      <dgm:prSet custT="1"/>
      <dgm:spPr/>
      <dgm:t>
        <a:bodyPr/>
        <a:lstStyle/>
        <a:p>
          <a:endParaRPr lang="en-US" sz="1000"/>
        </a:p>
      </dgm:t>
    </dgm:pt>
    <dgm:pt modelId="{E983F4A8-3729-4CC3-9976-EBC11A496020}" type="sibTrans" cxnId="{239177E6-1047-4E3A-937C-763EFA23D500}">
      <dgm:prSet/>
      <dgm:spPr/>
      <dgm:t>
        <a:bodyPr/>
        <a:lstStyle/>
        <a:p>
          <a:endParaRPr lang="en-US" sz="1000"/>
        </a:p>
      </dgm:t>
    </dgm:pt>
    <dgm:pt modelId="{57FC4541-4F66-4BE4-B218-6FB80B02E4E7}">
      <dgm:prSet custT="1"/>
      <dgm:spPr/>
      <dgm:t>
        <a:bodyPr/>
        <a:lstStyle/>
        <a:p>
          <a:r>
            <a:rPr lang="en-US" sz="1000" b="1" dirty="0"/>
            <a:t>Employee of any other campus of the University of Arkansas</a:t>
          </a:r>
        </a:p>
      </dgm:t>
    </dgm:pt>
    <dgm:pt modelId="{99573418-D85E-425A-A5DB-0121C7BBDE77}" type="parTrans" cxnId="{3E22B027-FFB2-4CBD-B560-ECC0949CDB49}">
      <dgm:prSet custT="1"/>
      <dgm:spPr/>
      <dgm:t>
        <a:bodyPr/>
        <a:lstStyle/>
        <a:p>
          <a:endParaRPr lang="en-US" sz="1000"/>
        </a:p>
      </dgm:t>
    </dgm:pt>
    <dgm:pt modelId="{F21C2D81-6B6D-4435-9540-C3C6946B6198}" type="sibTrans" cxnId="{3E22B027-FFB2-4CBD-B560-ECC0949CDB49}">
      <dgm:prSet/>
      <dgm:spPr/>
      <dgm:t>
        <a:bodyPr/>
        <a:lstStyle/>
        <a:p>
          <a:endParaRPr lang="en-US" sz="1000"/>
        </a:p>
      </dgm:t>
    </dgm:pt>
    <dgm:pt modelId="{0B53FB66-E990-4BCE-8D08-97C3130E7B26}">
      <dgm:prSet phldrT="[Text]" custT="1"/>
      <dgm:spPr>
        <a:ln>
          <a:noFill/>
        </a:ln>
      </dgm:spPr>
      <dgm:t>
        <a:bodyPr/>
        <a:lstStyle/>
        <a:p>
          <a:endParaRPr lang="en-US" sz="1000" dirty="0"/>
        </a:p>
      </dgm:t>
    </dgm:pt>
    <dgm:pt modelId="{086FAC88-DF69-43BA-98AA-D73184FEA2C6}" type="sibTrans" cxnId="{ACDF59F1-C74A-4284-8A50-6F7B61CC913D}">
      <dgm:prSet/>
      <dgm:spPr/>
      <dgm:t>
        <a:bodyPr/>
        <a:lstStyle/>
        <a:p>
          <a:endParaRPr lang="en-US" sz="1000"/>
        </a:p>
      </dgm:t>
    </dgm:pt>
    <dgm:pt modelId="{9B865E29-D242-4949-9637-0948BFD8F947}" type="parTrans" cxnId="{ACDF59F1-C74A-4284-8A50-6F7B61CC913D}">
      <dgm:prSet/>
      <dgm:spPr/>
      <dgm:t>
        <a:bodyPr/>
        <a:lstStyle/>
        <a:p>
          <a:endParaRPr lang="en-US" sz="1000"/>
        </a:p>
      </dgm:t>
    </dgm:pt>
    <dgm:pt modelId="{B1CEDB00-3E4C-4495-8084-8500FBE0028D}">
      <dgm:prSet phldrT="[Text]" custT="1"/>
      <dgm:spPr/>
      <dgm:t>
        <a:bodyPr/>
        <a:lstStyle/>
        <a:p>
          <a:r>
            <a:rPr lang="en-US" sz="1000" b="1" dirty="0"/>
            <a:t>Spouse or Dependent: of a Fayetteville Campus Employee</a:t>
          </a:r>
        </a:p>
        <a:p>
          <a:r>
            <a:rPr lang="en-US" sz="1000" dirty="0"/>
            <a:t>Eligible spouse or dependent child (as defined by the Internal Revenue Service); Surviving spouse, who has not remarried, or dependent child of a deceased employee of the Fayetteville campus, who died while in full-time employment</a:t>
          </a:r>
        </a:p>
      </dgm:t>
    </dgm:pt>
    <dgm:pt modelId="{E40E21CD-FCD3-4301-A81D-232BF934F9BA}" type="parTrans" cxnId="{68B8641A-A601-42D7-AB60-E4F62E102BE3}">
      <dgm:prSet custT="1"/>
      <dgm:spPr/>
      <dgm:t>
        <a:bodyPr/>
        <a:lstStyle/>
        <a:p>
          <a:endParaRPr lang="en-US" sz="1000"/>
        </a:p>
      </dgm:t>
    </dgm:pt>
    <dgm:pt modelId="{BF3387C2-1139-46F4-872A-76E91DC39B30}" type="sibTrans" cxnId="{68B8641A-A601-42D7-AB60-E4F62E102BE3}">
      <dgm:prSet/>
      <dgm:spPr/>
      <dgm:t>
        <a:bodyPr/>
        <a:lstStyle/>
        <a:p>
          <a:endParaRPr lang="en-US" sz="1000"/>
        </a:p>
      </dgm:t>
    </dgm:pt>
    <dgm:pt modelId="{1FDE009B-35D4-46C0-B8A7-756CDF726CE4}">
      <dgm:prSet phldrT="[Text]" custT="1"/>
      <dgm:spPr/>
      <dgm:t>
        <a:bodyPr/>
        <a:lstStyle/>
        <a:p>
          <a:pPr>
            <a:lnSpc>
              <a:spcPct val="90000"/>
            </a:lnSpc>
            <a:spcAft>
              <a:spcPct val="35000"/>
            </a:spcAft>
          </a:pPr>
          <a:r>
            <a:rPr lang="en-US" sz="1000" b="1" dirty="0"/>
            <a:t>Spouse or Dependent: of an Emeritus or Retiree of the Fayetteville Campus</a:t>
          </a:r>
        </a:p>
        <a:p>
          <a:pPr>
            <a:lnSpc>
              <a:spcPct val="90000"/>
            </a:lnSpc>
            <a:spcAft>
              <a:spcPct val="35000"/>
            </a:spcAft>
          </a:pPr>
          <a:r>
            <a:rPr lang="en-US" sz="1000" b="0" dirty="0"/>
            <a:t>Eligible spouse or dependent child (as defined by the Internal Revenue Service)</a:t>
          </a:r>
        </a:p>
      </dgm:t>
    </dgm:pt>
    <dgm:pt modelId="{657A63D0-C656-48C5-9EB9-FCD99525E259}" type="parTrans" cxnId="{4FF392B4-DE8F-49B3-B911-20A67E63E106}">
      <dgm:prSet custT="1"/>
      <dgm:spPr/>
      <dgm:t>
        <a:bodyPr/>
        <a:lstStyle/>
        <a:p>
          <a:endParaRPr lang="en-US" sz="1000"/>
        </a:p>
      </dgm:t>
    </dgm:pt>
    <dgm:pt modelId="{4531700F-3470-4618-B0E9-017C1721C33A}" type="sibTrans" cxnId="{4FF392B4-DE8F-49B3-B911-20A67E63E106}">
      <dgm:prSet/>
      <dgm:spPr/>
      <dgm:t>
        <a:bodyPr/>
        <a:lstStyle/>
        <a:p>
          <a:endParaRPr lang="en-US" sz="1000"/>
        </a:p>
      </dgm:t>
    </dgm:pt>
    <dgm:pt modelId="{DC9D3EBD-1A1F-4A93-8EF1-45ABC8C0E746}">
      <dgm:prSet phldrT="[Text]" custT="1"/>
      <dgm:spPr/>
      <dgm:t>
        <a:bodyPr/>
        <a:lstStyle/>
        <a:p>
          <a:r>
            <a:rPr lang="en-US" sz="1000" b="1" dirty="0"/>
            <a:t>Spouse or Dependent: of an Employee of a Unit of the University of Arkansas</a:t>
          </a:r>
        </a:p>
        <a:p>
          <a:r>
            <a:rPr lang="en-US" sz="1000" dirty="0"/>
            <a:t>Eligible spouse or dependent child (as defined by the Internal Revenue Service) Surviving spouse, who has not remarried, or dependent child of a deceased employee of the Fayetteville campus, who died while in full-time employment</a:t>
          </a:r>
        </a:p>
      </dgm:t>
    </dgm:pt>
    <dgm:pt modelId="{0F9DAB0E-265A-42B7-90A0-B24322970C6E}" type="parTrans" cxnId="{148D0123-B70A-4B30-A168-B33402F408D8}">
      <dgm:prSet custT="1"/>
      <dgm:spPr/>
      <dgm:t>
        <a:bodyPr/>
        <a:lstStyle/>
        <a:p>
          <a:endParaRPr lang="en-US" sz="1000"/>
        </a:p>
      </dgm:t>
    </dgm:pt>
    <dgm:pt modelId="{22B50293-C84D-49A4-8BD7-CDC835258581}" type="sibTrans" cxnId="{148D0123-B70A-4B30-A168-B33402F408D8}">
      <dgm:prSet/>
      <dgm:spPr/>
      <dgm:t>
        <a:bodyPr/>
        <a:lstStyle/>
        <a:p>
          <a:endParaRPr lang="en-US" sz="1000"/>
        </a:p>
      </dgm:t>
    </dgm:pt>
    <dgm:pt modelId="{66A2F0B8-C83A-4BA0-B823-28B85A6DF3D5}">
      <dgm:prSet phldrT="[Text]" custT="1"/>
      <dgm:spPr/>
      <dgm:t>
        <a:bodyPr/>
        <a:lstStyle/>
        <a:p>
          <a:r>
            <a:rPr lang="en-US" sz="1000" b="1" dirty="0"/>
            <a:t>Spouse or Dependent: of an Employee of any other campus of the University of Arkansas</a:t>
          </a:r>
        </a:p>
        <a:p>
          <a:r>
            <a:rPr lang="en-US" sz="1000" dirty="0"/>
            <a:t>Eligible spouse or dependent child (as defined by the Internal Revenue Service); Surviving spouse, who has not remarried, or dependent child of a deceased employee of any other campus of the University of Arkansas</a:t>
          </a:r>
        </a:p>
      </dgm:t>
    </dgm:pt>
    <dgm:pt modelId="{EEAFCA45-4B8C-423F-AD47-996FB2B6F264}" type="parTrans" cxnId="{28D59154-680F-4509-886E-53DCA9AA285C}">
      <dgm:prSet custT="1"/>
      <dgm:spPr/>
      <dgm:t>
        <a:bodyPr/>
        <a:lstStyle/>
        <a:p>
          <a:endParaRPr lang="en-US" sz="1000"/>
        </a:p>
      </dgm:t>
    </dgm:pt>
    <dgm:pt modelId="{4A6C6E6C-5B8D-4A69-B31E-FCB8285500E1}" type="sibTrans" cxnId="{28D59154-680F-4509-886E-53DCA9AA285C}">
      <dgm:prSet/>
      <dgm:spPr/>
      <dgm:t>
        <a:bodyPr/>
        <a:lstStyle/>
        <a:p>
          <a:endParaRPr lang="en-US" sz="1000"/>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449AC446-415C-4C09-A103-B94D9E63D06E}" type="pres">
      <dgm:prSet presAssocID="{0B53FB66-E990-4BCE-8D08-97C3130E7B26}" presName="root1" presStyleCnt="0"/>
      <dgm:spPr/>
    </dgm:pt>
    <dgm:pt modelId="{AF945ADB-487E-4BCE-BAFF-A7B3BD97A4A2}" type="pres">
      <dgm:prSet presAssocID="{0B53FB66-E990-4BCE-8D08-97C3130E7B26}" presName="LevelOneTextNode" presStyleLbl="node0" presStyleIdx="0" presStyleCnt="1">
        <dgm:presLayoutVars>
          <dgm:chPref val="3"/>
        </dgm:presLayoutVars>
      </dgm:prSet>
      <dgm:spPr/>
    </dgm:pt>
    <dgm:pt modelId="{9A1CA3B7-35A9-44F3-8173-1068653DA41C}" type="pres">
      <dgm:prSet presAssocID="{0B53FB66-E990-4BCE-8D08-97C3130E7B26}" presName="level2hierChild" presStyleCnt="0"/>
      <dgm:spPr/>
    </dgm:pt>
    <dgm:pt modelId="{5E42A390-39B7-4563-8369-460D4E5B80A3}" type="pres">
      <dgm:prSet presAssocID="{3F445A24-6091-4FAA-9590-30CF9E6DEBC6}" presName="conn2-1" presStyleLbl="parChTrans1D2" presStyleIdx="0" presStyleCnt="4"/>
      <dgm:spPr/>
    </dgm:pt>
    <dgm:pt modelId="{2C952626-1DFF-4ACC-8CD5-06D90DD18919}" type="pres">
      <dgm:prSet presAssocID="{3F445A24-6091-4FAA-9590-30CF9E6DEBC6}" presName="connTx" presStyleLbl="parChTrans1D2" presStyleIdx="0" presStyleCnt="4"/>
      <dgm:spPr/>
    </dgm:pt>
    <dgm:pt modelId="{3366C782-7841-4A51-A582-9F96D7F45A0E}" type="pres">
      <dgm:prSet presAssocID="{17076965-299E-4040-B6CA-CD74C058E935}" presName="root2" presStyleCnt="0"/>
      <dgm:spPr/>
    </dgm:pt>
    <dgm:pt modelId="{A8A3B2D9-5B09-44C0-89B0-CFFDE75B0C38}" type="pres">
      <dgm:prSet presAssocID="{17076965-299E-4040-B6CA-CD74C058E935}" presName="LevelTwoTextNode" presStyleLbl="node2" presStyleIdx="0" presStyleCnt="4" custScaleX="530029" custScaleY="492350">
        <dgm:presLayoutVars>
          <dgm:chPref val="3"/>
        </dgm:presLayoutVars>
      </dgm:prSet>
      <dgm:spPr/>
    </dgm:pt>
    <dgm:pt modelId="{0A0FC813-5BFB-4591-9C5C-961D8D9C6E5D}" type="pres">
      <dgm:prSet presAssocID="{17076965-299E-4040-B6CA-CD74C058E935}" presName="level3hierChild" presStyleCnt="0"/>
      <dgm:spPr/>
    </dgm:pt>
    <dgm:pt modelId="{4D1D397B-3743-4BED-B19E-1926AE37BBA6}" type="pres">
      <dgm:prSet presAssocID="{E40E21CD-FCD3-4301-A81D-232BF934F9BA}" presName="conn2-1" presStyleLbl="parChTrans1D3" presStyleIdx="0" presStyleCnt="4"/>
      <dgm:spPr/>
    </dgm:pt>
    <dgm:pt modelId="{47EFE68B-9858-4ACE-BBE2-60501D8EF1C0}" type="pres">
      <dgm:prSet presAssocID="{E40E21CD-FCD3-4301-A81D-232BF934F9BA}" presName="connTx" presStyleLbl="parChTrans1D3" presStyleIdx="0" presStyleCnt="4"/>
      <dgm:spPr/>
    </dgm:pt>
    <dgm:pt modelId="{FE7D3AF0-2350-43D7-9B31-D3008ED4493F}" type="pres">
      <dgm:prSet presAssocID="{B1CEDB00-3E4C-4495-8084-8500FBE0028D}" presName="root2" presStyleCnt="0"/>
      <dgm:spPr/>
    </dgm:pt>
    <dgm:pt modelId="{D1508158-CE99-4076-BDD2-DFA559F57CFA}" type="pres">
      <dgm:prSet presAssocID="{B1CEDB00-3E4C-4495-8084-8500FBE0028D}" presName="LevelTwoTextNode" presStyleLbl="node3" presStyleIdx="0" presStyleCnt="4" custScaleX="530029" custScaleY="492350">
        <dgm:presLayoutVars>
          <dgm:chPref val="3"/>
        </dgm:presLayoutVars>
      </dgm:prSet>
      <dgm:spPr/>
    </dgm:pt>
    <dgm:pt modelId="{F060404B-6A96-4F88-8E21-081F8AA6DC52}" type="pres">
      <dgm:prSet presAssocID="{B1CEDB00-3E4C-4495-8084-8500FBE0028D}" presName="level3hierChild" presStyleCnt="0"/>
      <dgm:spPr/>
    </dgm:pt>
    <dgm:pt modelId="{54F923D3-ADB2-4872-AC4E-764FDE3394DF}" type="pres">
      <dgm:prSet presAssocID="{8670A487-D9AA-47E4-BE45-61A48D280D2A}" presName="conn2-1" presStyleLbl="parChTrans1D2" presStyleIdx="1" presStyleCnt="4"/>
      <dgm:spPr/>
    </dgm:pt>
    <dgm:pt modelId="{0F147B40-A1FE-4760-B7E0-7612135BF94C}" type="pres">
      <dgm:prSet presAssocID="{8670A487-D9AA-47E4-BE45-61A48D280D2A}" presName="connTx" presStyleLbl="parChTrans1D2" presStyleIdx="1" presStyleCnt="4"/>
      <dgm:spPr/>
    </dgm:pt>
    <dgm:pt modelId="{234C5BC8-58BC-48D5-8C33-1F8F8133ED2C}" type="pres">
      <dgm:prSet presAssocID="{A81F3CE1-6448-4DBA-8A35-BDEACAEBEC3F}" presName="root2" presStyleCnt="0"/>
      <dgm:spPr/>
    </dgm:pt>
    <dgm:pt modelId="{DA766D9A-C001-49D4-B7E7-6AB1C14292A7}" type="pres">
      <dgm:prSet presAssocID="{A81F3CE1-6448-4DBA-8A35-BDEACAEBEC3F}" presName="LevelTwoTextNode" presStyleLbl="node2" presStyleIdx="1" presStyleCnt="4" custScaleX="530029" custScaleY="492350">
        <dgm:presLayoutVars>
          <dgm:chPref val="3"/>
        </dgm:presLayoutVars>
      </dgm:prSet>
      <dgm:spPr/>
    </dgm:pt>
    <dgm:pt modelId="{720C6D11-93BD-46C4-83F9-D31C3543233C}" type="pres">
      <dgm:prSet presAssocID="{A81F3CE1-6448-4DBA-8A35-BDEACAEBEC3F}" presName="level3hierChild" presStyleCnt="0"/>
      <dgm:spPr/>
    </dgm:pt>
    <dgm:pt modelId="{CA71859A-6FE3-4364-B2A4-F7F5208845B9}" type="pres">
      <dgm:prSet presAssocID="{657A63D0-C656-48C5-9EB9-FCD99525E259}" presName="conn2-1" presStyleLbl="parChTrans1D3" presStyleIdx="1" presStyleCnt="4"/>
      <dgm:spPr/>
    </dgm:pt>
    <dgm:pt modelId="{B5988DB8-53C0-4284-85E5-FB417BB154C6}" type="pres">
      <dgm:prSet presAssocID="{657A63D0-C656-48C5-9EB9-FCD99525E259}" presName="connTx" presStyleLbl="parChTrans1D3" presStyleIdx="1" presStyleCnt="4"/>
      <dgm:spPr/>
    </dgm:pt>
    <dgm:pt modelId="{982AE0DB-98A3-4D73-999A-10551024F2F3}" type="pres">
      <dgm:prSet presAssocID="{1FDE009B-35D4-46C0-B8A7-756CDF726CE4}" presName="root2" presStyleCnt="0"/>
      <dgm:spPr/>
    </dgm:pt>
    <dgm:pt modelId="{40C8F37E-2C28-49AB-B50B-05BD0F0B5BC9}" type="pres">
      <dgm:prSet presAssocID="{1FDE009B-35D4-46C0-B8A7-756CDF726CE4}" presName="LevelTwoTextNode" presStyleLbl="node3" presStyleIdx="1" presStyleCnt="4" custScaleX="530029" custScaleY="492350">
        <dgm:presLayoutVars>
          <dgm:chPref val="3"/>
        </dgm:presLayoutVars>
      </dgm:prSet>
      <dgm:spPr/>
    </dgm:pt>
    <dgm:pt modelId="{91577BA4-C42E-4271-9A68-9218EAD291F5}" type="pres">
      <dgm:prSet presAssocID="{1FDE009B-35D4-46C0-B8A7-756CDF726CE4}" presName="level3hierChild" presStyleCnt="0"/>
      <dgm:spPr/>
    </dgm:pt>
    <dgm:pt modelId="{87E6EE69-6164-4197-9E8F-62539A2BF9B8}" type="pres">
      <dgm:prSet presAssocID="{CD0E1E0E-0136-477C-9D40-336706400C81}" presName="conn2-1" presStyleLbl="parChTrans1D2" presStyleIdx="2" presStyleCnt="4"/>
      <dgm:spPr/>
    </dgm:pt>
    <dgm:pt modelId="{6C3BA3D5-DAC1-485C-B8A5-8BDDB2A9314E}" type="pres">
      <dgm:prSet presAssocID="{CD0E1E0E-0136-477C-9D40-336706400C81}" presName="connTx" presStyleLbl="parChTrans1D2" presStyleIdx="2" presStyleCnt="4"/>
      <dgm:spPr/>
    </dgm:pt>
    <dgm:pt modelId="{1848D94B-3E91-4093-8075-9DAD9E842816}" type="pres">
      <dgm:prSet presAssocID="{6FA96C7B-7EC5-421E-8D93-5DF69CA915B6}" presName="root2" presStyleCnt="0"/>
      <dgm:spPr/>
    </dgm:pt>
    <dgm:pt modelId="{D0D3D2F0-3759-4EAA-9966-43C144A3EF8F}" type="pres">
      <dgm:prSet presAssocID="{6FA96C7B-7EC5-421E-8D93-5DF69CA915B6}" presName="LevelTwoTextNode" presStyleLbl="node2" presStyleIdx="2" presStyleCnt="4" custScaleX="530029" custScaleY="492350">
        <dgm:presLayoutVars>
          <dgm:chPref val="3"/>
        </dgm:presLayoutVars>
      </dgm:prSet>
      <dgm:spPr/>
    </dgm:pt>
    <dgm:pt modelId="{1E6EA9C8-FB65-4E15-99B9-609CED4C2779}" type="pres">
      <dgm:prSet presAssocID="{6FA96C7B-7EC5-421E-8D93-5DF69CA915B6}" presName="level3hierChild" presStyleCnt="0"/>
      <dgm:spPr/>
    </dgm:pt>
    <dgm:pt modelId="{DD19B7DF-9744-42AB-99D9-E2A7A7B7D30E}" type="pres">
      <dgm:prSet presAssocID="{0F9DAB0E-265A-42B7-90A0-B24322970C6E}" presName="conn2-1" presStyleLbl="parChTrans1D3" presStyleIdx="2" presStyleCnt="4"/>
      <dgm:spPr/>
    </dgm:pt>
    <dgm:pt modelId="{92BCF7E0-C6EB-4933-8AD5-CF2C6948B083}" type="pres">
      <dgm:prSet presAssocID="{0F9DAB0E-265A-42B7-90A0-B24322970C6E}" presName="connTx" presStyleLbl="parChTrans1D3" presStyleIdx="2" presStyleCnt="4"/>
      <dgm:spPr/>
    </dgm:pt>
    <dgm:pt modelId="{210BB92F-AF55-437D-A4A7-82DF332958C6}" type="pres">
      <dgm:prSet presAssocID="{DC9D3EBD-1A1F-4A93-8EF1-45ABC8C0E746}" presName="root2" presStyleCnt="0"/>
      <dgm:spPr/>
    </dgm:pt>
    <dgm:pt modelId="{45238F84-7CCF-42FC-BE09-AFB51BF8E61E}" type="pres">
      <dgm:prSet presAssocID="{DC9D3EBD-1A1F-4A93-8EF1-45ABC8C0E746}" presName="LevelTwoTextNode" presStyleLbl="node3" presStyleIdx="2" presStyleCnt="4" custScaleX="530029" custScaleY="492350">
        <dgm:presLayoutVars>
          <dgm:chPref val="3"/>
        </dgm:presLayoutVars>
      </dgm:prSet>
      <dgm:spPr/>
    </dgm:pt>
    <dgm:pt modelId="{9E86C2B9-98E6-4868-B2C2-1BC1C8AC08BC}" type="pres">
      <dgm:prSet presAssocID="{DC9D3EBD-1A1F-4A93-8EF1-45ABC8C0E746}" presName="level3hierChild" presStyleCnt="0"/>
      <dgm:spPr/>
    </dgm:pt>
    <dgm:pt modelId="{495A4896-0CF6-48CC-8061-C2532E66EBE6}" type="pres">
      <dgm:prSet presAssocID="{99573418-D85E-425A-A5DB-0121C7BBDE77}" presName="conn2-1" presStyleLbl="parChTrans1D2" presStyleIdx="3" presStyleCnt="4"/>
      <dgm:spPr/>
    </dgm:pt>
    <dgm:pt modelId="{6F34B9BB-D38D-4461-A1DF-0B88B03ECBD5}" type="pres">
      <dgm:prSet presAssocID="{99573418-D85E-425A-A5DB-0121C7BBDE77}" presName="connTx" presStyleLbl="parChTrans1D2" presStyleIdx="3" presStyleCnt="4"/>
      <dgm:spPr/>
    </dgm:pt>
    <dgm:pt modelId="{38B682F1-E502-42A6-8C81-5981FDEDD731}" type="pres">
      <dgm:prSet presAssocID="{57FC4541-4F66-4BE4-B218-6FB80B02E4E7}" presName="root2" presStyleCnt="0"/>
      <dgm:spPr/>
    </dgm:pt>
    <dgm:pt modelId="{893F75E0-9EAC-4789-92BA-AE72533C70D7}" type="pres">
      <dgm:prSet presAssocID="{57FC4541-4F66-4BE4-B218-6FB80B02E4E7}" presName="LevelTwoTextNode" presStyleLbl="node2" presStyleIdx="3" presStyleCnt="4" custScaleX="530029" custScaleY="492350">
        <dgm:presLayoutVars>
          <dgm:chPref val="3"/>
        </dgm:presLayoutVars>
      </dgm:prSet>
      <dgm:spPr/>
    </dgm:pt>
    <dgm:pt modelId="{90EDE8F3-B7AD-42A6-941F-2F8AD96F5B3B}" type="pres">
      <dgm:prSet presAssocID="{57FC4541-4F66-4BE4-B218-6FB80B02E4E7}" presName="level3hierChild" presStyleCnt="0"/>
      <dgm:spPr/>
    </dgm:pt>
    <dgm:pt modelId="{D12A840B-D001-414C-ABFC-C18CA1410AC2}" type="pres">
      <dgm:prSet presAssocID="{EEAFCA45-4B8C-423F-AD47-996FB2B6F264}" presName="conn2-1" presStyleLbl="parChTrans1D3" presStyleIdx="3" presStyleCnt="4"/>
      <dgm:spPr/>
    </dgm:pt>
    <dgm:pt modelId="{B1F655B6-DC24-48C0-A0F0-1FDEBA3DD35E}" type="pres">
      <dgm:prSet presAssocID="{EEAFCA45-4B8C-423F-AD47-996FB2B6F264}" presName="connTx" presStyleLbl="parChTrans1D3" presStyleIdx="3" presStyleCnt="4"/>
      <dgm:spPr/>
    </dgm:pt>
    <dgm:pt modelId="{1FD6CFCA-2C43-4143-8069-D1AD80189241}" type="pres">
      <dgm:prSet presAssocID="{66A2F0B8-C83A-4BA0-B823-28B85A6DF3D5}" presName="root2" presStyleCnt="0"/>
      <dgm:spPr/>
    </dgm:pt>
    <dgm:pt modelId="{93C4E823-0201-4554-876E-5BA406CC2FA4}" type="pres">
      <dgm:prSet presAssocID="{66A2F0B8-C83A-4BA0-B823-28B85A6DF3D5}" presName="LevelTwoTextNode" presStyleLbl="node3" presStyleIdx="3" presStyleCnt="4" custScaleX="530029" custScaleY="492350">
        <dgm:presLayoutVars>
          <dgm:chPref val="3"/>
        </dgm:presLayoutVars>
      </dgm:prSet>
      <dgm:spPr/>
    </dgm:pt>
    <dgm:pt modelId="{9ED4AAF5-E567-456B-8C19-4C27CE50F629}" type="pres">
      <dgm:prSet presAssocID="{66A2F0B8-C83A-4BA0-B823-28B85A6DF3D5}" presName="level3hierChild" presStyleCnt="0"/>
      <dgm:spPr/>
    </dgm:pt>
  </dgm:ptLst>
  <dgm:cxnLst>
    <dgm:cxn modelId="{FFE83F0D-A590-4386-B6DE-AB6FB3999356}" type="presOf" srcId="{B1CEDB00-3E4C-4495-8084-8500FBE0028D}" destId="{D1508158-CE99-4076-BDD2-DFA559F57CFA}" srcOrd="0" destOrd="0" presId="urn:microsoft.com/office/officeart/2005/8/layout/hierarchy2"/>
    <dgm:cxn modelId="{DB354815-4D5F-4148-9B7B-DA4C0BD474B0}" type="presOf" srcId="{57FC4541-4F66-4BE4-B218-6FB80B02E4E7}" destId="{893F75E0-9EAC-4789-92BA-AE72533C70D7}" srcOrd="0" destOrd="0" presId="urn:microsoft.com/office/officeart/2005/8/layout/hierarchy2"/>
    <dgm:cxn modelId="{68B8641A-A601-42D7-AB60-E4F62E102BE3}" srcId="{17076965-299E-4040-B6CA-CD74C058E935}" destId="{B1CEDB00-3E4C-4495-8084-8500FBE0028D}" srcOrd="0" destOrd="0" parTransId="{E40E21CD-FCD3-4301-A81D-232BF934F9BA}" sibTransId="{BF3387C2-1139-46F4-872A-76E91DC39B30}"/>
    <dgm:cxn modelId="{CF76A521-A8B4-454D-BE61-B16684BA8924}" type="presOf" srcId="{99573418-D85E-425A-A5DB-0121C7BBDE77}" destId="{495A4896-0CF6-48CC-8061-C2532E66EBE6}" srcOrd="0" destOrd="0" presId="urn:microsoft.com/office/officeart/2005/8/layout/hierarchy2"/>
    <dgm:cxn modelId="{E5605A22-BA07-4AB4-961B-C2BF712F16EB}" type="presOf" srcId="{A81F3CE1-6448-4DBA-8A35-BDEACAEBEC3F}" destId="{DA766D9A-C001-49D4-B7E7-6AB1C14292A7}" srcOrd="0" destOrd="0" presId="urn:microsoft.com/office/officeart/2005/8/layout/hierarchy2"/>
    <dgm:cxn modelId="{DE1ED322-36D2-4C8B-B74E-4E866AC062D4}" type="presOf" srcId="{6FA96C7B-7EC5-421E-8D93-5DF69CA915B6}" destId="{D0D3D2F0-3759-4EAA-9966-43C144A3EF8F}" srcOrd="0" destOrd="0" presId="urn:microsoft.com/office/officeart/2005/8/layout/hierarchy2"/>
    <dgm:cxn modelId="{148D0123-B70A-4B30-A168-B33402F408D8}" srcId="{6FA96C7B-7EC5-421E-8D93-5DF69CA915B6}" destId="{DC9D3EBD-1A1F-4A93-8EF1-45ABC8C0E746}" srcOrd="0" destOrd="0" parTransId="{0F9DAB0E-265A-42B7-90A0-B24322970C6E}" sibTransId="{22B50293-C84D-49A4-8BD7-CDC835258581}"/>
    <dgm:cxn modelId="{3E22B027-FFB2-4CBD-B560-ECC0949CDB49}" srcId="{0B53FB66-E990-4BCE-8D08-97C3130E7B26}" destId="{57FC4541-4F66-4BE4-B218-6FB80B02E4E7}" srcOrd="3" destOrd="0" parTransId="{99573418-D85E-425A-A5DB-0121C7BBDE77}" sibTransId="{F21C2D81-6B6D-4435-9540-C3C6946B6198}"/>
    <dgm:cxn modelId="{55836239-067F-4542-880E-36EE6C312CD0}" srcId="{0B53FB66-E990-4BCE-8D08-97C3130E7B26}" destId="{17076965-299E-4040-B6CA-CD74C058E935}" srcOrd="0" destOrd="0" parTransId="{3F445A24-6091-4FAA-9590-30CF9E6DEBC6}" sibTransId="{2181FF35-C40E-4C96-B582-D999880833CA}"/>
    <dgm:cxn modelId="{4136B13D-79AD-4B12-9CC2-53A7D9FC08DC}" type="presOf" srcId="{CD0E1E0E-0136-477C-9D40-336706400C81}" destId="{6C3BA3D5-DAC1-485C-B8A5-8BDDB2A9314E}" srcOrd="1" destOrd="0" presId="urn:microsoft.com/office/officeart/2005/8/layout/hierarchy2"/>
    <dgm:cxn modelId="{E05C0B4D-1316-42EB-805B-3337B8EF1C23}" type="presOf" srcId="{8670A487-D9AA-47E4-BE45-61A48D280D2A}" destId="{0F147B40-A1FE-4760-B7E0-7612135BF94C}" srcOrd="1" destOrd="0" presId="urn:microsoft.com/office/officeart/2005/8/layout/hierarchy2"/>
    <dgm:cxn modelId="{28D59154-680F-4509-886E-53DCA9AA285C}" srcId="{57FC4541-4F66-4BE4-B218-6FB80B02E4E7}" destId="{66A2F0B8-C83A-4BA0-B823-28B85A6DF3D5}" srcOrd="0" destOrd="0" parTransId="{EEAFCA45-4B8C-423F-AD47-996FB2B6F264}" sibTransId="{4A6C6E6C-5B8D-4A69-B31E-FCB8285500E1}"/>
    <dgm:cxn modelId="{2818E578-8036-4597-BB32-52886CE0BC5B}" type="presOf" srcId="{657A63D0-C656-48C5-9EB9-FCD99525E259}" destId="{CA71859A-6FE3-4364-B2A4-F7F5208845B9}" srcOrd="0" destOrd="0" presId="urn:microsoft.com/office/officeart/2005/8/layout/hierarchy2"/>
    <dgm:cxn modelId="{DC9D797D-4D9A-4391-A409-4CAB55A77C81}" type="presOf" srcId="{DC9D3EBD-1A1F-4A93-8EF1-45ABC8C0E746}" destId="{45238F84-7CCF-42FC-BE09-AFB51BF8E61E}" srcOrd="0" destOrd="0" presId="urn:microsoft.com/office/officeart/2005/8/layout/hierarchy2"/>
    <dgm:cxn modelId="{0CD2EB7F-29F1-49D8-838F-67114E5A7251}" type="presOf" srcId="{17076965-299E-4040-B6CA-CD74C058E935}" destId="{A8A3B2D9-5B09-44C0-89B0-CFFDE75B0C38}" srcOrd="0" destOrd="0" presId="urn:microsoft.com/office/officeart/2005/8/layout/hierarchy2"/>
    <dgm:cxn modelId="{1E84E398-774C-4E7B-A811-0CC3B29EAFA5}" type="presOf" srcId="{E40E21CD-FCD3-4301-A81D-232BF934F9BA}" destId="{4D1D397B-3743-4BED-B19E-1926AE37BBA6}" srcOrd="0" destOrd="0" presId="urn:microsoft.com/office/officeart/2005/8/layout/hierarchy2"/>
    <dgm:cxn modelId="{ABEE8AA8-7B61-412E-ABB5-ECF65F608A1A}" srcId="{0B53FB66-E990-4BCE-8D08-97C3130E7B26}" destId="{A81F3CE1-6448-4DBA-8A35-BDEACAEBEC3F}" srcOrd="1" destOrd="0" parTransId="{8670A487-D9AA-47E4-BE45-61A48D280D2A}" sibTransId="{44915479-3298-4EDA-9172-DDE47EC15819}"/>
    <dgm:cxn modelId="{4FF392B4-DE8F-49B3-B911-20A67E63E106}" srcId="{A81F3CE1-6448-4DBA-8A35-BDEACAEBEC3F}" destId="{1FDE009B-35D4-46C0-B8A7-756CDF726CE4}" srcOrd="0" destOrd="0" parTransId="{657A63D0-C656-48C5-9EB9-FCD99525E259}" sibTransId="{4531700F-3470-4618-B0E9-017C1721C33A}"/>
    <dgm:cxn modelId="{FF4995B4-438E-4413-82E9-29C4B44470F9}" type="presOf" srcId="{3F445A24-6091-4FAA-9590-30CF9E6DEBC6}" destId="{5E42A390-39B7-4563-8369-460D4E5B80A3}" srcOrd="0" destOrd="0" presId="urn:microsoft.com/office/officeart/2005/8/layout/hierarchy2"/>
    <dgm:cxn modelId="{FAA26CBE-EBBB-4844-B03F-F3C8ACD215CA}" type="presOf" srcId="{3F445A24-6091-4FAA-9590-30CF9E6DEBC6}" destId="{2C952626-1DFF-4ACC-8CD5-06D90DD18919}" srcOrd="1" destOrd="0" presId="urn:microsoft.com/office/officeart/2005/8/layout/hierarchy2"/>
    <dgm:cxn modelId="{943723C4-C58E-4260-B328-3D40FD8E1FCA}" type="presOf" srcId="{EEAFCA45-4B8C-423F-AD47-996FB2B6F264}" destId="{D12A840B-D001-414C-ABFC-C18CA1410AC2}" srcOrd="0" destOrd="0" presId="urn:microsoft.com/office/officeart/2005/8/layout/hierarchy2"/>
    <dgm:cxn modelId="{205F37C7-FA5F-4306-9E7C-B70CCC50905A}" type="presOf" srcId="{0B53FB66-E990-4BCE-8D08-97C3130E7B26}" destId="{AF945ADB-487E-4BCE-BAFF-A7B3BD97A4A2}" srcOrd="0" destOrd="0" presId="urn:microsoft.com/office/officeart/2005/8/layout/hierarchy2"/>
    <dgm:cxn modelId="{9305FDC8-4AE8-4F10-BB02-540C0B49536B}" type="presOf" srcId="{E40E21CD-FCD3-4301-A81D-232BF934F9BA}" destId="{47EFE68B-9858-4ACE-BBE2-60501D8EF1C0}" srcOrd="1" destOrd="0" presId="urn:microsoft.com/office/officeart/2005/8/layout/hierarchy2"/>
    <dgm:cxn modelId="{80983AD3-93E3-49C8-8834-D14194AC09E5}" type="presOf" srcId="{CD0E1E0E-0136-477C-9D40-336706400C81}" destId="{87E6EE69-6164-4197-9E8F-62539A2BF9B8}" srcOrd="0" destOrd="0" presId="urn:microsoft.com/office/officeart/2005/8/layout/hierarchy2"/>
    <dgm:cxn modelId="{FDB73FD5-2420-47FA-8E3C-DFB67B64D8E4}" type="presOf" srcId="{1FDE009B-35D4-46C0-B8A7-756CDF726CE4}" destId="{40C8F37E-2C28-49AB-B50B-05BD0F0B5BC9}" srcOrd="0" destOrd="0" presId="urn:microsoft.com/office/officeart/2005/8/layout/hierarchy2"/>
    <dgm:cxn modelId="{C33509D9-A2CC-4720-B73B-88CEC1BBB80B}" type="presOf" srcId="{EEAFCA45-4B8C-423F-AD47-996FB2B6F264}" destId="{B1F655B6-DC24-48C0-A0F0-1FDEBA3DD35E}" srcOrd="1" destOrd="0" presId="urn:microsoft.com/office/officeart/2005/8/layout/hierarchy2"/>
    <dgm:cxn modelId="{0030FDDA-40C3-4390-8DB0-87796B2C2ACC}" type="presOf" srcId="{0F9DAB0E-265A-42B7-90A0-B24322970C6E}" destId="{92BCF7E0-C6EB-4933-8AD5-CF2C6948B083}" srcOrd="1" destOrd="0" presId="urn:microsoft.com/office/officeart/2005/8/layout/hierarchy2"/>
    <dgm:cxn modelId="{78873DDE-6933-44CA-A9EB-82D81FD772B0}" type="presOf" srcId="{8670A487-D9AA-47E4-BE45-61A48D280D2A}" destId="{54F923D3-ADB2-4872-AC4E-764FDE3394DF}"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461D64E3-2218-4988-8FE4-5B68904F50D3}" type="presOf" srcId="{657A63D0-C656-48C5-9EB9-FCD99525E259}" destId="{B5988DB8-53C0-4284-85E5-FB417BB154C6}" srcOrd="1" destOrd="0" presId="urn:microsoft.com/office/officeart/2005/8/layout/hierarchy2"/>
    <dgm:cxn modelId="{3BDA68E5-B68F-467E-BD74-1CBFE2DE89F5}" type="presOf" srcId="{0F9DAB0E-265A-42B7-90A0-B24322970C6E}" destId="{DD19B7DF-9744-42AB-99D9-E2A7A7B7D30E}" srcOrd="0" destOrd="0" presId="urn:microsoft.com/office/officeart/2005/8/layout/hierarchy2"/>
    <dgm:cxn modelId="{239177E6-1047-4E3A-937C-763EFA23D500}" srcId="{0B53FB66-E990-4BCE-8D08-97C3130E7B26}" destId="{6FA96C7B-7EC5-421E-8D93-5DF69CA915B6}" srcOrd="2" destOrd="0" parTransId="{CD0E1E0E-0136-477C-9D40-336706400C81}" sibTransId="{E983F4A8-3729-4CC3-9976-EBC11A496020}"/>
    <dgm:cxn modelId="{0C7277E7-CB99-49BC-97EA-76259A3E9BAB}" type="presOf" srcId="{66A2F0B8-C83A-4BA0-B823-28B85A6DF3D5}" destId="{93C4E823-0201-4554-876E-5BA406CC2FA4}" srcOrd="0" destOrd="0" presId="urn:microsoft.com/office/officeart/2005/8/layout/hierarchy2"/>
    <dgm:cxn modelId="{1F1D3DEF-A0BE-4A00-8B63-BE36797CCBE4}" type="presOf" srcId="{99573418-D85E-425A-A5DB-0121C7BBDE77}" destId="{6F34B9BB-D38D-4461-A1DF-0B88B03ECBD5}" srcOrd="1" destOrd="0" presId="urn:microsoft.com/office/officeart/2005/8/layout/hierarchy2"/>
    <dgm:cxn modelId="{ACDF59F1-C74A-4284-8A50-6F7B61CC913D}" srcId="{8AF7D6DC-BC46-401A-81CC-4199E2688DF2}" destId="{0B53FB66-E990-4BCE-8D08-97C3130E7B26}" srcOrd="0" destOrd="0" parTransId="{9B865E29-D242-4949-9637-0948BFD8F947}" sibTransId="{086FAC88-DF69-43BA-98AA-D73184FEA2C6}"/>
    <dgm:cxn modelId="{330DC137-710E-4BFE-90C9-BF98E4B4DEE6}" type="presParOf" srcId="{715292AD-F846-49A8-8E2B-FF5245A5DF9A}" destId="{449AC446-415C-4C09-A103-B94D9E63D06E}" srcOrd="0" destOrd="0" presId="urn:microsoft.com/office/officeart/2005/8/layout/hierarchy2"/>
    <dgm:cxn modelId="{CA017E29-55EB-41E8-BDD2-FE335E1D7D7F}" type="presParOf" srcId="{449AC446-415C-4C09-A103-B94D9E63D06E}" destId="{AF945ADB-487E-4BCE-BAFF-A7B3BD97A4A2}" srcOrd="0" destOrd="0" presId="urn:microsoft.com/office/officeart/2005/8/layout/hierarchy2"/>
    <dgm:cxn modelId="{FF8AFCC4-345B-4493-A136-AAF4ED187475}" type="presParOf" srcId="{449AC446-415C-4C09-A103-B94D9E63D06E}" destId="{9A1CA3B7-35A9-44F3-8173-1068653DA41C}" srcOrd="1" destOrd="0" presId="urn:microsoft.com/office/officeart/2005/8/layout/hierarchy2"/>
    <dgm:cxn modelId="{ACE0D383-51A1-41EE-8A1A-C7C7865D77BB}" type="presParOf" srcId="{9A1CA3B7-35A9-44F3-8173-1068653DA41C}" destId="{5E42A390-39B7-4563-8369-460D4E5B80A3}" srcOrd="0" destOrd="0" presId="urn:microsoft.com/office/officeart/2005/8/layout/hierarchy2"/>
    <dgm:cxn modelId="{EE0F73E7-1865-4000-8E48-B718FE36B2FF}" type="presParOf" srcId="{5E42A390-39B7-4563-8369-460D4E5B80A3}" destId="{2C952626-1DFF-4ACC-8CD5-06D90DD18919}" srcOrd="0" destOrd="0" presId="urn:microsoft.com/office/officeart/2005/8/layout/hierarchy2"/>
    <dgm:cxn modelId="{7EE8A507-D8BC-4F25-9DFA-BB2C7143F2E3}" type="presParOf" srcId="{9A1CA3B7-35A9-44F3-8173-1068653DA41C}" destId="{3366C782-7841-4A51-A582-9F96D7F45A0E}" srcOrd="1" destOrd="0" presId="urn:microsoft.com/office/officeart/2005/8/layout/hierarchy2"/>
    <dgm:cxn modelId="{9F361260-4374-4F91-B761-B62C401F00C7}" type="presParOf" srcId="{3366C782-7841-4A51-A582-9F96D7F45A0E}" destId="{A8A3B2D9-5B09-44C0-89B0-CFFDE75B0C38}" srcOrd="0" destOrd="0" presId="urn:microsoft.com/office/officeart/2005/8/layout/hierarchy2"/>
    <dgm:cxn modelId="{8D6596B3-61A7-46F5-995F-59D02F940E0F}" type="presParOf" srcId="{3366C782-7841-4A51-A582-9F96D7F45A0E}" destId="{0A0FC813-5BFB-4591-9C5C-961D8D9C6E5D}" srcOrd="1" destOrd="0" presId="urn:microsoft.com/office/officeart/2005/8/layout/hierarchy2"/>
    <dgm:cxn modelId="{55A4B783-61AF-4BEA-8A2B-C53675EBEA9D}" type="presParOf" srcId="{0A0FC813-5BFB-4591-9C5C-961D8D9C6E5D}" destId="{4D1D397B-3743-4BED-B19E-1926AE37BBA6}" srcOrd="0" destOrd="0" presId="urn:microsoft.com/office/officeart/2005/8/layout/hierarchy2"/>
    <dgm:cxn modelId="{179AE6C4-DC56-448F-A5B7-0DB45AF89598}" type="presParOf" srcId="{4D1D397B-3743-4BED-B19E-1926AE37BBA6}" destId="{47EFE68B-9858-4ACE-BBE2-60501D8EF1C0}" srcOrd="0" destOrd="0" presId="urn:microsoft.com/office/officeart/2005/8/layout/hierarchy2"/>
    <dgm:cxn modelId="{DBFF9CE6-5AD0-4F05-B0B5-4C46B2348FE4}" type="presParOf" srcId="{0A0FC813-5BFB-4591-9C5C-961D8D9C6E5D}" destId="{FE7D3AF0-2350-43D7-9B31-D3008ED4493F}" srcOrd="1" destOrd="0" presId="urn:microsoft.com/office/officeart/2005/8/layout/hierarchy2"/>
    <dgm:cxn modelId="{887807A1-08A9-4F1E-9A55-46AAE38938D7}" type="presParOf" srcId="{FE7D3AF0-2350-43D7-9B31-D3008ED4493F}" destId="{D1508158-CE99-4076-BDD2-DFA559F57CFA}" srcOrd="0" destOrd="0" presId="urn:microsoft.com/office/officeart/2005/8/layout/hierarchy2"/>
    <dgm:cxn modelId="{767A7589-F26D-4A04-B012-2DB43E54597F}" type="presParOf" srcId="{FE7D3AF0-2350-43D7-9B31-D3008ED4493F}" destId="{F060404B-6A96-4F88-8E21-081F8AA6DC52}" srcOrd="1" destOrd="0" presId="urn:microsoft.com/office/officeart/2005/8/layout/hierarchy2"/>
    <dgm:cxn modelId="{4EEB20A2-6EC3-4EA2-A5E1-5284E9E068D0}" type="presParOf" srcId="{9A1CA3B7-35A9-44F3-8173-1068653DA41C}" destId="{54F923D3-ADB2-4872-AC4E-764FDE3394DF}" srcOrd="2" destOrd="0" presId="urn:microsoft.com/office/officeart/2005/8/layout/hierarchy2"/>
    <dgm:cxn modelId="{C17D2950-6363-45DC-8E47-A1A9201A3202}" type="presParOf" srcId="{54F923D3-ADB2-4872-AC4E-764FDE3394DF}" destId="{0F147B40-A1FE-4760-B7E0-7612135BF94C}" srcOrd="0" destOrd="0" presId="urn:microsoft.com/office/officeart/2005/8/layout/hierarchy2"/>
    <dgm:cxn modelId="{16815B66-7E2B-4FF8-B7D2-73DAFB27A04F}" type="presParOf" srcId="{9A1CA3B7-35A9-44F3-8173-1068653DA41C}" destId="{234C5BC8-58BC-48D5-8C33-1F8F8133ED2C}" srcOrd="3" destOrd="0" presId="urn:microsoft.com/office/officeart/2005/8/layout/hierarchy2"/>
    <dgm:cxn modelId="{F5D187A8-9AC4-43C3-9297-8921150E05BC}" type="presParOf" srcId="{234C5BC8-58BC-48D5-8C33-1F8F8133ED2C}" destId="{DA766D9A-C001-49D4-B7E7-6AB1C14292A7}" srcOrd="0" destOrd="0" presId="urn:microsoft.com/office/officeart/2005/8/layout/hierarchy2"/>
    <dgm:cxn modelId="{2EBB9340-C0FD-4969-B2C2-8A56469A9DB2}" type="presParOf" srcId="{234C5BC8-58BC-48D5-8C33-1F8F8133ED2C}" destId="{720C6D11-93BD-46C4-83F9-D31C3543233C}" srcOrd="1" destOrd="0" presId="urn:microsoft.com/office/officeart/2005/8/layout/hierarchy2"/>
    <dgm:cxn modelId="{5D20A28E-58E5-4E72-9325-F53DD0F46BC6}" type="presParOf" srcId="{720C6D11-93BD-46C4-83F9-D31C3543233C}" destId="{CA71859A-6FE3-4364-B2A4-F7F5208845B9}" srcOrd="0" destOrd="0" presId="urn:microsoft.com/office/officeart/2005/8/layout/hierarchy2"/>
    <dgm:cxn modelId="{DA0E5654-1196-45F3-9EED-73328ACA2929}" type="presParOf" srcId="{CA71859A-6FE3-4364-B2A4-F7F5208845B9}" destId="{B5988DB8-53C0-4284-85E5-FB417BB154C6}" srcOrd="0" destOrd="0" presId="urn:microsoft.com/office/officeart/2005/8/layout/hierarchy2"/>
    <dgm:cxn modelId="{A69CAE8B-04CB-4B63-A80A-0C3AFC64D877}" type="presParOf" srcId="{720C6D11-93BD-46C4-83F9-D31C3543233C}" destId="{982AE0DB-98A3-4D73-999A-10551024F2F3}" srcOrd="1" destOrd="0" presId="urn:microsoft.com/office/officeart/2005/8/layout/hierarchy2"/>
    <dgm:cxn modelId="{205AB53D-8F1A-48A7-8F5B-6054B55D462A}" type="presParOf" srcId="{982AE0DB-98A3-4D73-999A-10551024F2F3}" destId="{40C8F37E-2C28-49AB-B50B-05BD0F0B5BC9}" srcOrd="0" destOrd="0" presId="urn:microsoft.com/office/officeart/2005/8/layout/hierarchy2"/>
    <dgm:cxn modelId="{57600BA4-F3D3-4716-92BA-16C47F00D87C}" type="presParOf" srcId="{982AE0DB-98A3-4D73-999A-10551024F2F3}" destId="{91577BA4-C42E-4271-9A68-9218EAD291F5}" srcOrd="1" destOrd="0" presId="urn:microsoft.com/office/officeart/2005/8/layout/hierarchy2"/>
    <dgm:cxn modelId="{2F14AC72-82DB-4B87-B4B7-819C8A53A790}" type="presParOf" srcId="{9A1CA3B7-35A9-44F3-8173-1068653DA41C}" destId="{87E6EE69-6164-4197-9E8F-62539A2BF9B8}" srcOrd="4" destOrd="0" presId="urn:microsoft.com/office/officeart/2005/8/layout/hierarchy2"/>
    <dgm:cxn modelId="{4D2A6071-4DD2-4231-975A-5CA64395F644}" type="presParOf" srcId="{87E6EE69-6164-4197-9E8F-62539A2BF9B8}" destId="{6C3BA3D5-DAC1-485C-B8A5-8BDDB2A9314E}" srcOrd="0" destOrd="0" presId="urn:microsoft.com/office/officeart/2005/8/layout/hierarchy2"/>
    <dgm:cxn modelId="{1C23EB8B-1FF7-40DE-A8F4-691018CD7178}" type="presParOf" srcId="{9A1CA3B7-35A9-44F3-8173-1068653DA41C}" destId="{1848D94B-3E91-4093-8075-9DAD9E842816}" srcOrd="5" destOrd="0" presId="urn:microsoft.com/office/officeart/2005/8/layout/hierarchy2"/>
    <dgm:cxn modelId="{9E55A519-2345-48CF-A801-766FB79011D7}" type="presParOf" srcId="{1848D94B-3E91-4093-8075-9DAD9E842816}" destId="{D0D3D2F0-3759-4EAA-9966-43C144A3EF8F}" srcOrd="0" destOrd="0" presId="urn:microsoft.com/office/officeart/2005/8/layout/hierarchy2"/>
    <dgm:cxn modelId="{4D29BC64-91BA-4FFC-8D20-46EE769D5A86}" type="presParOf" srcId="{1848D94B-3E91-4093-8075-9DAD9E842816}" destId="{1E6EA9C8-FB65-4E15-99B9-609CED4C2779}" srcOrd="1" destOrd="0" presId="urn:microsoft.com/office/officeart/2005/8/layout/hierarchy2"/>
    <dgm:cxn modelId="{59498487-7344-4571-B982-9DFD457F9CC9}" type="presParOf" srcId="{1E6EA9C8-FB65-4E15-99B9-609CED4C2779}" destId="{DD19B7DF-9744-42AB-99D9-E2A7A7B7D30E}" srcOrd="0" destOrd="0" presId="urn:microsoft.com/office/officeart/2005/8/layout/hierarchy2"/>
    <dgm:cxn modelId="{EC26951B-0673-4D2C-B9FD-CDE9007B45A3}" type="presParOf" srcId="{DD19B7DF-9744-42AB-99D9-E2A7A7B7D30E}" destId="{92BCF7E0-C6EB-4933-8AD5-CF2C6948B083}" srcOrd="0" destOrd="0" presId="urn:microsoft.com/office/officeart/2005/8/layout/hierarchy2"/>
    <dgm:cxn modelId="{090F6692-CA78-40B8-A2F1-A651153C2193}" type="presParOf" srcId="{1E6EA9C8-FB65-4E15-99B9-609CED4C2779}" destId="{210BB92F-AF55-437D-A4A7-82DF332958C6}" srcOrd="1" destOrd="0" presId="urn:microsoft.com/office/officeart/2005/8/layout/hierarchy2"/>
    <dgm:cxn modelId="{62D6DF2E-930F-4EFB-B3C3-27A83D0819AB}" type="presParOf" srcId="{210BB92F-AF55-437D-A4A7-82DF332958C6}" destId="{45238F84-7CCF-42FC-BE09-AFB51BF8E61E}" srcOrd="0" destOrd="0" presId="urn:microsoft.com/office/officeart/2005/8/layout/hierarchy2"/>
    <dgm:cxn modelId="{C3FAACBC-0172-435E-9C5A-C611C8042D55}" type="presParOf" srcId="{210BB92F-AF55-437D-A4A7-82DF332958C6}" destId="{9E86C2B9-98E6-4868-B2C2-1BC1C8AC08BC}" srcOrd="1" destOrd="0" presId="urn:microsoft.com/office/officeart/2005/8/layout/hierarchy2"/>
    <dgm:cxn modelId="{9AD52CD6-A23C-4118-8500-8042C221E5ED}" type="presParOf" srcId="{9A1CA3B7-35A9-44F3-8173-1068653DA41C}" destId="{495A4896-0CF6-48CC-8061-C2532E66EBE6}" srcOrd="6" destOrd="0" presId="urn:microsoft.com/office/officeart/2005/8/layout/hierarchy2"/>
    <dgm:cxn modelId="{92E47000-323E-4E18-8A1E-37F296BC869A}" type="presParOf" srcId="{495A4896-0CF6-48CC-8061-C2532E66EBE6}" destId="{6F34B9BB-D38D-4461-A1DF-0B88B03ECBD5}" srcOrd="0" destOrd="0" presId="urn:microsoft.com/office/officeart/2005/8/layout/hierarchy2"/>
    <dgm:cxn modelId="{1756EA05-991E-4501-B665-8A87514CAEBB}" type="presParOf" srcId="{9A1CA3B7-35A9-44F3-8173-1068653DA41C}" destId="{38B682F1-E502-42A6-8C81-5981FDEDD731}" srcOrd="7" destOrd="0" presId="urn:microsoft.com/office/officeart/2005/8/layout/hierarchy2"/>
    <dgm:cxn modelId="{85451990-EF5E-4AE5-899B-FFF775862972}" type="presParOf" srcId="{38B682F1-E502-42A6-8C81-5981FDEDD731}" destId="{893F75E0-9EAC-4789-92BA-AE72533C70D7}" srcOrd="0" destOrd="0" presId="urn:microsoft.com/office/officeart/2005/8/layout/hierarchy2"/>
    <dgm:cxn modelId="{A6DD3824-B942-43F3-892E-298081970907}" type="presParOf" srcId="{38B682F1-E502-42A6-8C81-5981FDEDD731}" destId="{90EDE8F3-B7AD-42A6-941F-2F8AD96F5B3B}" srcOrd="1" destOrd="0" presId="urn:microsoft.com/office/officeart/2005/8/layout/hierarchy2"/>
    <dgm:cxn modelId="{11CE533D-E60C-4B81-B9BB-5D61BC812AF3}" type="presParOf" srcId="{90EDE8F3-B7AD-42A6-941F-2F8AD96F5B3B}" destId="{D12A840B-D001-414C-ABFC-C18CA1410AC2}" srcOrd="0" destOrd="0" presId="urn:microsoft.com/office/officeart/2005/8/layout/hierarchy2"/>
    <dgm:cxn modelId="{1B439103-8046-4C7A-9F94-273D9761F954}" type="presParOf" srcId="{D12A840B-D001-414C-ABFC-C18CA1410AC2}" destId="{B1F655B6-DC24-48C0-A0F0-1FDEBA3DD35E}" srcOrd="0" destOrd="0" presId="urn:microsoft.com/office/officeart/2005/8/layout/hierarchy2"/>
    <dgm:cxn modelId="{A1096530-62B9-47DF-AE23-ECA3215BA570}" type="presParOf" srcId="{90EDE8F3-B7AD-42A6-941F-2F8AD96F5B3B}" destId="{1FD6CFCA-2C43-4143-8069-D1AD80189241}" srcOrd="1" destOrd="0" presId="urn:microsoft.com/office/officeart/2005/8/layout/hierarchy2"/>
    <dgm:cxn modelId="{D4C197DF-62F8-4F25-B0DD-050338F1D93A}" type="presParOf" srcId="{1FD6CFCA-2C43-4143-8069-D1AD80189241}" destId="{93C4E823-0201-4554-876E-5BA406CC2FA4}" srcOrd="0" destOrd="0" presId="urn:microsoft.com/office/officeart/2005/8/layout/hierarchy2"/>
    <dgm:cxn modelId="{53F9DD8C-F3B3-4F65-AA03-1B5FDDC752A7}" type="presParOf" srcId="{1FD6CFCA-2C43-4143-8069-D1AD80189241}" destId="{9ED4AAF5-E567-456B-8C19-4C27CE50F62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B40A004C-20A7-44FB-98B9-F2F3D4B8DF16}">
      <dgm:prSet phldrT="[Text]" custT="1"/>
      <dgm:spPr/>
      <dgm:t>
        <a:bodyPr/>
        <a:lstStyle/>
        <a:p>
          <a:pPr>
            <a:spcAft>
              <a:spcPct val="35000"/>
            </a:spcAft>
          </a:pPr>
          <a:r>
            <a:rPr lang="en-US" sz="1000" baseline="0" dirty="0"/>
            <a:t>Employee Eligible for Tuition Discount</a:t>
          </a:r>
        </a:p>
        <a:p>
          <a:pPr>
            <a:spcAft>
              <a:spcPct val="35000"/>
            </a:spcAft>
          </a:pPr>
          <a:r>
            <a:rPr lang="en-US" sz="1000" baseline="0" dirty="0"/>
            <a:t>*Full-time, active employee</a:t>
          </a:r>
        </a:p>
        <a:p>
          <a:pPr>
            <a:spcAft>
              <a:spcPct val="35000"/>
            </a:spcAft>
          </a:pPr>
          <a:r>
            <a:rPr lang="en-US" sz="1000" baseline="0" dirty="0"/>
            <a:t>(not on leave without pay except workers compensation, military or family leave)</a:t>
          </a:r>
        </a:p>
        <a:p>
          <a:pPr>
            <a:spcAft>
              <a:spcPct val="35000"/>
            </a:spcAft>
          </a:pPr>
          <a:r>
            <a:rPr lang="en-US" sz="1000" baseline="0" dirty="0"/>
            <a:t>*Enrollees must meet normal admission requirements</a:t>
          </a:r>
        </a:p>
      </dgm:t>
    </dgm:pt>
    <dgm:pt modelId="{447DF005-2C8C-4D25-B4A7-AC61A697BEA5}" type="parTrans" cxnId="{6513A324-6E9A-4706-A15C-A20E07A1F4B2}">
      <dgm:prSet/>
      <dgm:spPr/>
      <dgm:t>
        <a:bodyPr/>
        <a:lstStyle/>
        <a:p>
          <a:endParaRPr lang="en-US" sz="1000"/>
        </a:p>
      </dgm:t>
    </dgm:pt>
    <dgm:pt modelId="{2A44DB01-0495-42FC-BAD4-E496439EAA08}" type="sibTrans" cxnId="{6513A324-6E9A-4706-A15C-A20E07A1F4B2}">
      <dgm:prSet/>
      <dgm:spPr/>
      <dgm:t>
        <a:bodyPr/>
        <a:lstStyle/>
        <a:p>
          <a:endParaRPr lang="en-US" sz="1000"/>
        </a:p>
      </dgm:t>
    </dgm:pt>
    <dgm:pt modelId="{0B53FB66-E990-4BCE-8D08-97C3130E7B26}">
      <dgm:prSet phldrT="[Text]" custT="1"/>
      <dgm:spPr>
        <a:solidFill>
          <a:srgbClr val="EAEAEA"/>
        </a:solidFill>
      </dgm:spPr>
      <dgm:t>
        <a:bodyPr/>
        <a:lstStyle/>
        <a:p>
          <a:pPr>
            <a:spcAft>
              <a:spcPct val="35000"/>
            </a:spcAft>
          </a:pPr>
          <a:r>
            <a:rPr lang="en-US" sz="1000" dirty="0"/>
            <a:t>Exceptions to Current Policy</a:t>
          </a:r>
        </a:p>
        <a:p>
          <a:pPr>
            <a:spcAft>
              <a:spcPct val="35000"/>
            </a:spcAft>
          </a:pPr>
          <a:r>
            <a:rPr lang="en-US" sz="1000" dirty="0"/>
            <a:t>*Enrolled in a Degree Program at reduced rates under Board Policy 440.1 prior to 05/01/17</a:t>
          </a:r>
        </a:p>
        <a:p>
          <a:pPr>
            <a:spcAft>
              <a:spcPct val="35000"/>
            </a:spcAft>
          </a:pPr>
          <a:r>
            <a:rPr lang="en-US" sz="1000" dirty="0"/>
            <a:t>*Remain Continuously Enrolled in </a:t>
          </a:r>
          <a:r>
            <a:rPr lang="en-US" sz="1000" dirty="0">
              <a:solidFill>
                <a:schemeClr val="tx1"/>
              </a:solidFill>
            </a:rPr>
            <a:t>the Same Degree </a:t>
          </a:r>
          <a:r>
            <a:rPr lang="en-US" sz="1000" dirty="0"/>
            <a:t>Program (UASP 445.1, 2. C.)</a:t>
          </a:r>
        </a:p>
        <a:p>
          <a:pPr>
            <a:spcAft>
              <a:spcPts val="0"/>
            </a:spcAft>
          </a:pPr>
          <a:r>
            <a:rPr lang="en-US" sz="1000" dirty="0"/>
            <a:t>(see details on separate page:</a:t>
          </a:r>
        </a:p>
        <a:p>
          <a:pPr>
            <a:spcAft>
              <a:spcPts val="0"/>
            </a:spcAft>
          </a:pPr>
          <a:r>
            <a:rPr lang="en-US" sz="1000" b="1" dirty="0"/>
            <a:t>Exceptions to Current Policy</a:t>
          </a:r>
          <a:r>
            <a:rPr lang="en-US" sz="1000" b="0" dirty="0"/>
            <a:t>)</a:t>
          </a:r>
        </a:p>
      </dgm:t>
    </dgm:pt>
    <dgm:pt modelId="{9B865E29-D242-4949-9637-0948BFD8F947}" type="parTrans" cxnId="{ACDF59F1-C74A-4284-8A50-6F7B61CC913D}">
      <dgm:prSet custT="1"/>
      <dgm:spPr/>
      <dgm:t>
        <a:bodyPr/>
        <a:lstStyle/>
        <a:p>
          <a:endParaRPr lang="en-US" sz="1000"/>
        </a:p>
      </dgm:t>
    </dgm:pt>
    <dgm:pt modelId="{086FAC88-DF69-43BA-98AA-D73184FEA2C6}" type="sibTrans" cxnId="{ACDF59F1-C74A-4284-8A50-6F7B61CC913D}">
      <dgm:prSet/>
      <dgm:spPr/>
      <dgm:t>
        <a:bodyPr/>
        <a:lstStyle/>
        <a:p>
          <a:endParaRPr lang="en-US" sz="1000"/>
        </a:p>
      </dgm:t>
    </dgm:pt>
    <dgm:pt modelId="{B0B6C4B2-E374-45BA-A1CC-27DF7E353152}">
      <dgm:prSet custT="1"/>
      <dgm:spPr/>
      <dgm:t>
        <a:bodyPr/>
        <a:lstStyle/>
        <a:p>
          <a:pPr>
            <a:spcAft>
              <a:spcPct val="35000"/>
            </a:spcAft>
          </a:pPr>
          <a:r>
            <a:rPr lang="en-US" sz="1000" dirty="0"/>
            <a:t>Policy Effective May 1, 2017</a:t>
          </a:r>
        </a:p>
        <a:p>
          <a:pPr>
            <a:spcAft>
              <a:spcPts val="0"/>
            </a:spcAft>
          </a:pPr>
          <a:r>
            <a:rPr lang="en-US" sz="1000" dirty="0"/>
            <a:t>(see details on separate page:</a:t>
          </a:r>
        </a:p>
        <a:p>
          <a:pPr>
            <a:spcAft>
              <a:spcPts val="0"/>
            </a:spcAft>
          </a:pPr>
          <a:r>
            <a:rPr lang="en-US" sz="1000" b="1" dirty="0"/>
            <a:t> Employee - Policy Effective May 1, 2017;</a:t>
          </a:r>
        </a:p>
        <a:p>
          <a:pPr>
            <a:spcAft>
              <a:spcPts val="0"/>
            </a:spcAft>
          </a:pPr>
          <a:r>
            <a:rPr lang="en-US" sz="1000" b="1" dirty="0"/>
            <a:t>Spouse Dependent of Employee – Policy Effective May 1, 2017)</a:t>
          </a:r>
        </a:p>
      </dgm:t>
    </dgm:pt>
    <dgm:pt modelId="{D54C5EE1-8315-4E18-8BC3-C2D82924AE8E}" type="parTrans" cxnId="{F302325C-9E9A-4A0A-8C9B-595B717DCBE8}">
      <dgm:prSet custT="1"/>
      <dgm:spPr/>
      <dgm:t>
        <a:bodyPr/>
        <a:lstStyle/>
        <a:p>
          <a:endParaRPr lang="en-US" sz="1000"/>
        </a:p>
      </dgm:t>
    </dgm:pt>
    <dgm:pt modelId="{6F3568C8-726E-40CB-8A2F-24BBE6722D45}" type="sibTrans" cxnId="{F302325C-9E9A-4A0A-8C9B-595B717DCBE8}">
      <dgm:prSet/>
      <dgm:spPr/>
      <dgm:t>
        <a:bodyPr/>
        <a:lstStyle/>
        <a:p>
          <a:endParaRPr lang="en-US" sz="1000"/>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F53FC29D-58AD-4E9D-84E0-1B38183F5CE4}" type="pres">
      <dgm:prSet presAssocID="{B40A004C-20A7-44FB-98B9-F2F3D4B8DF16}" presName="root1" presStyleCnt="0"/>
      <dgm:spPr/>
    </dgm:pt>
    <dgm:pt modelId="{BABAAC9A-D120-4521-A793-2DF0B025C42F}" type="pres">
      <dgm:prSet presAssocID="{B40A004C-20A7-44FB-98B9-F2F3D4B8DF16}" presName="LevelOneTextNode" presStyleLbl="node0" presStyleIdx="0" presStyleCnt="1" custScaleX="378313" custScaleY="728187" custLinFactNeighborX="363" custLinFactNeighborY="-727">
        <dgm:presLayoutVars>
          <dgm:chPref val="3"/>
        </dgm:presLayoutVars>
      </dgm:prSet>
      <dgm:spPr/>
    </dgm:pt>
    <dgm:pt modelId="{6B293F37-F0FA-4230-96D8-D395992DAC5E}" type="pres">
      <dgm:prSet presAssocID="{B40A004C-20A7-44FB-98B9-F2F3D4B8DF16}" presName="level2hierChild" presStyleCnt="0"/>
      <dgm:spPr/>
    </dgm:pt>
    <dgm:pt modelId="{B8BC4662-57AB-4B96-9ADC-2C1DFD20397C}" type="pres">
      <dgm:prSet presAssocID="{D54C5EE1-8315-4E18-8BC3-C2D82924AE8E}" presName="conn2-1" presStyleLbl="parChTrans1D2" presStyleIdx="0" presStyleCnt="2"/>
      <dgm:spPr/>
    </dgm:pt>
    <dgm:pt modelId="{CD00293C-849E-4CB7-A0E5-8E3C017F48A0}" type="pres">
      <dgm:prSet presAssocID="{D54C5EE1-8315-4E18-8BC3-C2D82924AE8E}" presName="connTx" presStyleLbl="parChTrans1D2" presStyleIdx="0" presStyleCnt="2"/>
      <dgm:spPr/>
    </dgm:pt>
    <dgm:pt modelId="{2F6CA52B-9108-43B0-AF2E-C2AE729D6A2B}" type="pres">
      <dgm:prSet presAssocID="{B0B6C4B2-E374-45BA-A1CC-27DF7E353152}" presName="root2" presStyleCnt="0"/>
      <dgm:spPr/>
    </dgm:pt>
    <dgm:pt modelId="{654338F0-71B9-42A4-8B51-72B9E946C4C8}" type="pres">
      <dgm:prSet presAssocID="{B0B6C4B2-E374-45BA-A1CC-27DF7E353152}" presName="LevelTwoTextNode" presStyleLbl="node2" presStyleIdx="0" presStyleCnt="2" custScaleX="378313" custScaleY="728187" custLinFactNeighborX="-20000" custLinFactNeighborY="-62519">
        <dgm:presLayoutVars>
          <dgm:chPref val="3"/>
        </dgm:presLayoutVars>
      </dgm:prSet>
      <dgm:spPr/>
    </dgm:pt>
    <dgm:pt modelId="{EC5F55AB-BEC9-424E-B12D-CE1D5D147857}" type="pres">
      <dgm:prSet presAssocID="{B0B6C4B2-E374-45BA-A1CC-27DF7E353152}" presName="level3hierChild" presStyleCnt="0"/>
      <dgm:spPr/>
    </dgm:pt>
    <dgm:pt modelId="{F61B8108-992B-4736-B912-5AEEF671A4B4}" type="pres">
      <dgm:prSet presAssocID="{9B865E29-D242-4949-9637-0948BFD8F947}" presName="conn2-1" presStyleLbl="parChTrans1D2" presStyleIdx="1" presStyleCnt="2"/>
      <dgm:spPr/>
    </dgm:pt>
    <dgm:pt modelId="{461E8FB6-7B9E-4C95-8D97-14C98EBAD87A}" type="pres">
      <dgm:prSet presAssocID="{9B865E29-D242-4949-9637-0948BFD8F947}" presName="connTx" presStyleLbl="parChTrans1D2" presStyleIdx="1" presStyleCnt="2"/>
      <dgm:spPr/>
    </dgm:pt>
    <dgm:pt modelId="{31860F14-1A3A-41DE-83EA-FF28D1756D0F}" type="pres">
      <dgm:prSet presAssocID="{0B53FB66-E990-4BCE-8D08-97C3130E7B26}" presName="root2" presStyleCnt="0"/>
      <dgm:spPr/>
    </dgm:pt>
    <dgm:pt modelId="{746BC986-D02C-476D-B8B4-A0288DC3A492}" type="pres">
      <dgm:prSet presAssocID="{0B53FB66-E990-4BCE-8D08-97C3130E7B26}" presName="LevelTwoTextNode" presStyleLbl="node2" presStyleIdx="1" presStyleCnt="2" custScaleX="378313" custScaleY="728187" custLinFactNeighborX="-20000" custLinFactNeighborY="96614">
        <dgm:presLayoutVars>
          <dgm:chPref val="3"/>
        </dgm:presLayoutVars>
      </dgm:prSet>
      <dgm:spPr/>
    </dgm:pt>
    <dgm:pt modelId="{99625E73-F15F-4E10-8D0C-E923C2291B1E}" type="pres">
      <dgm:prSet presAssocID="{0B53FB66-E990-4BCE-8D08-97C3130E7B26}" presName="level3hierChild" presStyleCnt="0"/>
      <dgm:spPr/>
    </dgm:pt>
  </dgm:ptLst>
  <dgm:cxnLst>
    <dgm:cxn modelId="{D8403C06-3196-4B05-921B-852BED7EEDD3}" type="presOf" srcId="{D54C5EE1-8315-4E18-8BC3-C2D82924AE8E}" destId="{B8BC4662-57AB-4B96-9ADC-2C1DFD20397C}" srcOrd="0" destOrd="0" presId="urn:microsoft.com/office/officeart/2005/8/layout/hierarchy2"/>
    <dgm:cxn modelId="{6513A324-6E9A-4706-A15C-A20E07A1F4B2}" srcId="{8AF7D6DC-BC46-401A-81CC-4199E2688DF2}" destId="{B40A004C-20A7-44FB-98B9-F2F3D4B8DF16}" srcOrd="0" destOrd="0" parTransId="{447DF005-2C8C-4D25-B4A7-AC61A697BEA5}" sibTransId="{2A44DB01-0495-42FC-BAD4-E496439EAA08}"/>
    <dgm:cxn modelId="{3B45F13B-2808-433C-895A-91F1B352988D}" type="presOf" srcId="{9B865E29-D242-4949-9637-0948BFD8F947}" destId="{F61B8108-992B-4736-B912-5AEEF671A4B4}" srcOrd="0" destOrd="0" presId="urn:microsoft.com/office/officeart/2005/8/layout/hierarchy2"/>
    <dgm:cxn modelId="{F302325C-9E9A-4A0A-8C9B-595B717DCBE8}" srcId="{B40A004C-20A7-44FB-98B9-F2F3D4B8DF16}" destId="{B0B6C4B2-E374-45BA-A1CC-27DF7E353152}" srcOrd="0" destOrd="0" parTransId="{D54C5EE1-8315-4E18-8BC3-C2D82924AE8E}" sibTransId="{6F3568C8-726E-40CB-8A2F-24BBE6722D45}"/>
    <dgm:cxn modelId="{71AD2D42-43BD-4CFD-B805-B1038E07B166}" type="presOf" srcId="{9B865E29-D242-4949-9637-0948BFD8F947}" destId="{461E8FB6-7B9E-4C95-8D97-14C98EBAD87A}" srcOrd="1" destOrd="0" presId="urn:microsoft.com/office/officeart/2005/8/layout/hierarchy2"/>
    <dgm:cxn modelId="{56556AC3-141A-4E82-B201-270E187F9C68}" type="presOf" srcId="{0B53FB66-E990-4BCE-8D08-97C3130E7B26}" destId="{746BC986-D02C-476D-B8B4-A0288DC3A492}"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3BC37DE4-216A-4AB7-97D7-D7136D86859D}" type="presOf" srcId="{B0B6C4B2-E374-45BA-A1CC-27DF7E353152}" destId="{654338F0-71B9-42A4-8B51-72B9E946C4C8}" srcOrd="0" destOrd="0" presId="urn:microsoft.com/office/officeart/2005/8/layout/hierarchy2"/>
    <dgm:cxn modelId="{D2568AEA-CC71-4B4B-A1A9-66AAE208723C}" type="presOf" srcId="{D54C5EE1-8315-4E18-8BC3-C2D82924AE8E}" destId="{CD00293C-849E-4CB7-A0E5-8E3C017F48A0}" srcOrd="1" destOrd="0" presId="urn:microsoft.com/office/officeart/2005/8/layout/hierarchy2"/>
    <dgm:cxn modelId="{ACDF59F1-C74A-4284-8A50-6F7B61CC913D}" srcId="{B40A004C-20A7-44FB-98B9-F2F3D4B8DF16}" destId="{0B53FB66-E990-4BCE-8D08-97C3130E7B26}" srcOrd="1" destOrd="0" parTransId="{9B865E29-D242-4949-9637-0948BFD8F947}" sibTransId="{086FAC88-DF69-43BA-98AA-D73184FEA2C6}"/>
    <dgm:cxn modelId="{28F781F7-D903-4D2C-BA2F-68CE42764E86}" type="presOf" srcId="{B40A004C-20A7-44FB-98B9-F2F3D4B8DF16}" destId="{BABAAC9A-D120-4521-A793-2DF0B025C42F}" srcOrd="0" destOrd="0" presId="urn:microsoft.com/office/officeart/2005/8/layout/hierarchy2"/>
    <dgm:cxn modelId="{DEE7EF33-25B4-4E10-80FE-2FB2E69FAE18}" type="presParOf" srcId="{715292AD-F846-49A8-8E2B-FF5245A5DF9A}" destId="{F53FC29D-58AD-4E9D-84E0-1B38183F5CE4}" srcOrd="0" destOrd="0" presId="urn:microsoft.com/office/officeart/2005/8/layout/hierarchy2"/>
    <dgm:cxn modelId="{225D889E-3967-40D6-A18A-A93800E63C69}" type="presParOf" srcId="{F53FC29D-58AD-4E9D-84E0-1B38183F5CE4}" destId="{BABAAC9A-D120-4521-A793-2DF0B025C42F}" srcOrd="0" destOrd="0" presId="urn:microsoft.com/office/officeart/2005/8/layout/hierarchy2"/>
    <dgm:cxn modelId="{DE16ADF7-D411-437C-B066-8266541151A3}" type="presParOf" srcId="{F53FC29D-58AD-4E9D-84E0-1B38183F5CE4}" destId="{6B293F37-F0FA-4230-96D8-D395992DAC5E}" srcOrd="1" destOrd="0" presId="urn:microsoft.com/office/officeart/2005/8/layout/hierarchy2"/>
    <dgm:cxn modelId="{8E21DD7F-3F0D-4519-99D7-B6375FEEDF30}" type="presParOf" srcId="{6B293F37-F0FA-4230-96D8-D395992DAC5E}" destId="{B8BC4662-57AB-4B96-9ADC-2C1DFD20397C}" srcOrd="0" destOrd="0" presId="urn:microsoft.com/office/officeart/2005/8/layout/hierarchy2"/>
    <dgm:cxn modelId="{FF58369A-B93D-477D-A7ED-ECB9D4317C40}" type="presParOf" srcId="{B8BC4662-57AB-4B96-9ADC-2C1DFD20397C}" destId="{CD00293C-849E-4CB7-A0E5-8E3C017F48A0}" srcOrd="0" destOrd="0" presId="urn:microsoft.com/office/officeart/2005/8/layout/hierarchy2"/>
    <dgm:cxn modelId="{E76ED016-6931-4D82-B5FA-0E5C9C0BC9ED}" type="presParOf" srcId="{6B293F37-F0FA-4230-96D8-D395992DAC5E}" destId="{2F6CA52B-9108-43B0-AF2E-C2AE729D6A2B}" srcOrd="1" destOrd="0" presId="urn:microsoft.com/office/officeart/2005/8/layout/hierarchy2"/>
    <dgm:cxn modelId="{A4E98018-44F9-4A92-BE47-3AB1455DDC46}" type="presParOf" srcId="{2F6CA52B-9108-43B0-AF2E-C2AE729D6A2B}" destId="{654338F0-71B9-42A4-8B51-72B9E946C4C8}" srcOrd="0" destOrd="0" presId="urn:microsoft.com/office/officeart/2005/8/layout/hierarchy2"/>
    <dgm:cxn modelId="{C726C4B4-1E73-40D4-856F-27E1C230E8AD}" type="presParOf" srcId="{2F6CA52B-9108-43B0-AF2E-C2AE729D6A2B}" destId="{EC5F55AB-BEC9-424E-B12D-CE1D5D147857}" srcOrd="1" destOrd="0" presId="urn:microsoft.com/office/officeart/2005/8/layout/hierarchy2"/>
    <dgm:cxn modelId="{C3A589C3-43A9-4EBF-B1B4-ADFDB40633AE}" type="presParOf" srcId="{6B293F37-F0FA-4230-96D8-D395992DAC5E}" destId="{F61B8108-992B-4736-B912-5AEEF671A4B4}" srcOrd="2" destOrd="0" presId="urn:microsoft.com/office/officeart/2005/8/layout/hierarchy2"/>
    <dgm:cxn modelId="{24C980E1-54B5-4706-8E72-6E25E9885DCE}" type="presParOf" srcId="{F61B8108-992B-4736-B912-5AEEF671A4B4}" destId="{461E8FB6-7B9E-4C95-8D97-14C98EBAD87A}" srcOrd="0" destOrd="0" presId="urn:microsoft.com/office/officeart/2005/8/layout/hierarchy2"/>
    <dgm:cxn modelId="{5ED384B7-FCD3-45C1-8DC3-D11F2A046B8C}" type="presParOf" srcId="{6B293F37-F0FA-4230-96D8-D395992DAC5E}" destId="{31860F14-1A3A-41DE-83EA-FF28D1756D0F}" srcOrd="3" destOrd="0" presId="urn:microsoft.com/office/officeart/2005/8/layout/hierarchy2"/>
    <dgm:cxn modelId="{B2F61092-0A49-4C6C-A333-9662A38C0AC3}" type="presParOf" srcId="{31860F14-1A3A-41DE-83EA-FF28D1756D0F}" destId="{746BC986-D02C-476D-B8B4-A0288DC3A492}" srcOrd="0" destOrd="0" presId="urn:microsoft.com/office/officeart/2005/8/layout/hierarchy2"/>
    <dgm:cxn modelId="{B83A60F2-352D-4142-97A3-87AF8C406AA4}" type="presParOf" srcId="{31860F14-1A3A-41DE-83EA-FF28D1756D0F}" destId="{99625E73-F15F-4E10-8D0C-E923C2291B1E}"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E5FA6CE5-3B21-4E6A-9683-D7EDB83F4207}">
      <dgm:prSet phldrT="[Text]"/>
      <dgm:spPr/>
      <dgm:t>
        <a:bodyPr/>
        <a:lstStyle/>
        <a:p>
          <a:pPr>
            <a:lnSpc>
              <a:spcPct val="100000"/>
            </a:lnSpc>
            <a:spcAft>
              <a:spcPts val="0"/>
            </a:spcAft>
          </a:pPr>
          <a:r>
            <a:rPr lang="en-US" dirty="0"/>
            <a:t>Employed the final day of regular registration following continuous employment in a full-time position with the University for one complete fall or spring semester</a:t>
          </a:r>
        </a:p>
      </dgm:t>
    </dgm:pt>
    <dgm:pt modelId="{63AA68B3-68F8-459A-9F0D-4EA0787333F3}" type="parTrans" cxnId="{B0E50D88-EC21-4225-9D16-0331543672FB}">
      <dgm:prSet/>
      <dgm:spPr/>
      <dgm:t>
        <a:bodyPr/>
        <a:lstStyle/>
        <a:p>
          <a:endParaRPr lang="en-US"/>
        </a:p>
      </dgm:t>
    </dgm:pt>
    <dgm:pt modelId="{68F38CFD-0DA6-4B08-A734-F4432545CBA8}" type="sibTrans" cxnId="{B0E50D88-EC21-4225-9D16-0331543672FB}">
      <dgm:prSet/>
      <dgm:spPr/>
      <dgm:t>
        <a:bodyPr/>
        <a:lstStyle/>
        <a:p>
          <a:endParaRPr lang="en-US"/>
        </a:p>
      </dgm:t>
    </dgm:pt>
    <dgm:pt modelId="{AB5C38E0-9BA2-4F93-B55B-7D7CE9D68C4B}">
      <dgm:prSet phldrT="[Text]"/>
      <dgm:spPr/>
      <dgm:t>
        <a:bodyPr/>
        <a:lstStyle/>
        <a:p>
          <a:pPr>
            <a:spcAft>
              <a:spcPts val="0"/>
            </a:spcAft>
          </a:pPr>
          <a:r>
            <a:rPr lang="en-US" dirty="0"/>
            <a:t>Fayetteville Campus Employee</a:t>
          </a:r>
        </a:p>
      </dgm:t>
    </dgm:pt>
    <dgm:pt modelId="{63D0AC55-E97A-4238-9BEB-D4DA4AC3E817}" type="parTrans" cxnId="{B5212DD7-8C78-4609-9329-85F4C2C744B7}">
      <dgm:prSet/>
      <dgm:spPr/>
      <dgm:t>
        <a:bodyPr/>
        <a:lstStyle/>
        <a:p>
          <a:endParaRPr lang="en-US"/>
        </a:p>
      </dgm:t>
    </dgm:pt>
    <dgm:pt modelId="{84218E48-228A-441C-8456-82E931AFD455}" type="sibTrans" cxnId="{B5212DD7-8C78-4609-9329-85F4C2C744B7}">
      <dgm:prSet/>
      <dgm:spPr/>
      <dgm:t>
        <a:bodyPr/>
        <a:lstStyle/>
        <a:p>
          <a:endParaRPr lang="en-US"/>
        </a:p>
      </dgm:t>
    </dgm:pt>
    <dgm:pt modelId="{B0B6C4B2-E374-45BA-A1CC-27DF7E353152}">
      <dgm:prSet/>
      <dgm:spPr/>
      <dgm:t>
        <a:bodyPr/>
        <a:lstStyle/>
        <a:p>
          <a:r>
            <a:rPr lang="en-US" dirty="0"/>
            <a:t>Employee Not Enrolled in a Degree Program at reduced rates under Board Policy 440.1 prior to May 1, 2017</a:t>
          </a:r>
        </a:p>
        <a:p>
          <a:r>
            <a:rPr lang="en-US" dirty="0"/>
            <a:t>Not Continuously Enrolled in the </a:t>
          </a:r>
          <a:r>
            <a:rPr lang="en-US" dirty="0">
              <a:solidFill>
                <a:schemeClr val="tx1"/>
              </a:solidFill>
            </a:rPr>
            <a:t>Same </a:t>
          </a:r>
          <a:r>
            <a:rPr lang="en-US" dirty="0"/>
            <a:t>Degree Program</a:t>
          </a:r>
        </a:p>
      </dgm:t>
    </dgm:pt>
    <dgm:pt modelId="{D54C5EE1-8315-4E18-8BC3-C2D82924AE8E}" type="parTrans" cxnId="{F302325C-9E9A-4A0A-8C9B-595B717DCBE8}">
      <dgm:prSet/>
      <dgm:spPr/>
      <dgm:t>
        <a:bodyPr/>
        <a:lstStyle/>
        <a:p>
          <a:endParaRPr lang="en-US"/>
        </a:p>
      </dgm:t>
    </dgm:pt>
    <dgm:pt modelId="{6F3568C8-726E-40CB-8A2F-24BBE6722D45}" type="sibTrans" cxnId="{F302325C-9E9A-4A0A-8C9B-595B717DCBE8}">
      <dgm:prSet/>
      <dgm:spPr/>
      <dgm:t>
        <a:bodyPr/>
        <a:lstStyle/>
        <a:p>
          <a:endParaRPr lang="en-US"/>
        </a:p>
      </dgm:t>
    </dgm:pt>
    <dgm:pt modelId="{DDC6B376-F598-4B99-BC28-71D1A58ED161}">
      <dgm:prSet/>
      <dgm:spPr/>
      <dgm:t>
        <a:bodyPr/>
        <a:lstStyle/>
        <a:p>
          <a:r>
            <a:rPr lang="en-US" dirty="0"/>
            <a:t>Employee of a Unit of the University of Arkansas</a:t>
          </a:r>
        </a:p>
      </dgm:t>
    </dgm:pt>
    <dgm:pt modelId="{893233DF-CC05-49AB-AC0D-F2E6BF1F2A00}" type="parTrans" cxnId="{E91E1BEF-9105-492B-A58E-86D074A8B009}">
      <dgm:prSet/>
      <dgm:spPr/>
      <dgm:t>
        <a:bodyPr/>
        <a:lstStyle/>
        <a:p>
          <a:endParaRPr lang="en-US"/>
        </a:p>
      </dgm:t>
    </dgm:pt>
    <dgm:pt modelId="{AA7410F3-FB37-4072-A877-0E9CA865FDC0}" type="sibTrans" cxnId="{E91E1BEF-9105-492B-A58E-86D074A8B009}">
      <dgm:prSet/>
      <dgm:spPr/>
      <dgm:t>
        <a:bodyPr/>
        <a:lstStyle/>
        <a:p>
          <a:endParaRPr lang="en-US"/>
        </a:p>
      </dgm:t>
    </dgm:pt>
    <dgm:pt modelId="{28542C1F-08E3-4629-AA2A-A4B62EEB1CBC}">
      <dgm:prSet/>
      <dgm:spPr/>
      <dgm:t>
        <a:bodyPr/>
        <a:lstStyle/>
        <a:p>
          <a:r>
            <a:rPr lang="en-US" dirty="0"/>
            <a:t>Employee of any other campus of the University of Arkansas</a:t>
          </a:r>
        </a:p>
      </dgm:t>
    </dgm:pt>
    <dgm:pt modelId="{9EAD2DBC-19EC-431A-98C9-0944AA3956A9}" type="parTrans" cxnId="{897A71C6-F915-4061-9D7C-71B728513A3A}">
      <dgm:prSet/>
      <dgm:spPr/>
      <dgm:t>
        <a:bodyPr/>
        <a:lstStyle/>
        <a:p>
          <a:endParaRPr lang="en-US"/>
        </a:p>
      </dgm:t>
    </dgm:pt>
    <dgm:pt modelId="{B55EBA07-63A8-4538-BB40-B9288D4E48F1}" type="sibTrans" cxnId="{897A71C6-F915-4061-9D7C-71B728513A3A}">
      <dgm:prSet/>
      <dgm:spPr/>
      <dgm:t>
        <a:bodyPr/>
        <a:lstStyle/>
        <a:p>
          <a:endParaRPr lang="en-US"/>
        </a:p>
      </dgm:t>
    </dgm:pt>
    <dgm:pt modelId="{AB9E53A4-2C0B-4E95-BEC7-AF13FCE92A1F}">
      <dgm:prSet/>
      <dgm:spPr/>
      <dgm:t>
        <a:bodyPr/>
        <a:lstStyle/>
        <a:p>
          <a:r>
            <a:rPr lang="en-US" dirty="0"/>
            <a:t>Continuously employed less than one complete fall or spring semester in a full-time position with the University</a:t>
          </a:r>
        </a:p>
      </dgm:t>
    </dgm:pt>
    <dgm:pt modelId="{C3C3B955-4B89-42DC-880C-2995274EA441}" type="parTrans" cxnId="{F1633E75-022A-46E2-A25C-60E2555B97EF}">
      <dgm:prSet/>
      <dgm:spPr/>
      <dgm:t>
        <a:bodyPr/>
        <a:lstStyle/>
        <a:p>
          <a:endParaRPr lang="en-US"/>
        </a:p>
      </dgm:t>
    </dgm:pt>
    <dgm:pt modelId="{35E45F0B-79DA-401D-BDB7-EB1B749C4290}" type="sibTrans" cxnId="{F1633E75-022A-46E2-A25C-60E2555B97EF}">
      <dgm:prSet/>
      <dgm:spPr/>
      <dgm:t>
        <a:bodyPr/>
        <a:lstStyle/>
        <a:p>
          <a:endParaRPr lang="en-US"/>
        </a:p>
      </dgm:t>
    </dgm:pt>
    <dgm:pt modelId="{D9195DEB-FC56-424A-B034-D5557A7EA309}">
      <dgm:prSet/>
      <dgm:spPr/>
      <dgm:t>
        <a:bodyPr/>
        <a:lstStyle/>
        <a:p>
          <a:r>
            <a:rPr lang="en-US" dirty="0"/>
            <a:t>No waiver of tuition until</a:t>
          </a:r>
        </a:p>
        <a:p>
          <a:r>
            <a:rPr lang="en-US" dirty="0"/>
            <a:t>eligibility criteria is met</a:t>
          </a:r>
        </a:p>
      </dgm:t>
    </dgm:pt>
    <dgm:pt modelId="{181F02C4-4BDD-4589-86A7-74ADC7C5F0CC}" type="parTrans" cxnId="{01D93841-6142-4BA8-93B1-1DFA22156A8B}">
      <dgm:prSet/>
      <dgm:spPr/>
      <dgm:t>
        <a:bodyPr/>
        <a:lstStyle/>
        <a:p>
          <a:endParaRPr lang="en-US"/>
        </a:p>
      </dgm:t>
    </dgm:pt>
    <dgm:pt modelId="{D239E462-082B-4629-BEFA-FD89D350426A}" type="sibTrans" cxnId="{01D93841-6142-4BA8-93B1-1DFA22156A8B}">
      <dgm:prSet/>
      <dgm:spPr/>
      <dgm:t>
        <a:bodyPr/>
        <a:lstStyle/>
        <a:p>
          <a:endParaRPr lang="en-US"/>
        </a:p>
      </dgm:t>
    </dgm:pt>
    <dgm:pt modelId="{1F60A921-4BED-4952-9D83-818E47CA7F2B}">
      <dgm:prSet/>
      <dgm:spPr/>
      <dgm:t>
        <a:bodyPr/>
        <a:lstStyle/>
        <a:p>
          <a:r>
            <a:rPr lang="en-US" dirty="0" err="1"/>
            <a:t>UofA</a:t>
          </a:r>
          <a:r>
            <a:rPr lang="en-US" dirty="0"/>
            <a:t> Fayetteville (on-campus, off-campus or online)</a:t>
          </a:r>
        </a:p>
      </dgm:t>
    </dgm:pt>
    <dgm:pt modelId="{2B31CBB4-425A-4CED-B759-845B4A58F020}" type="parTrans" cxnId="{DE204C93-1A92-4349-A0F8-C344B1F8794F}">
      <dgm:prSet/>
      <dgm:spPr/>
      <dgm:t>
        <a:bodyPr/>
        <a:lstStyle/>
        <a:p>
          <a:endParaRPr lang="en-US"/>
        </a:p>
      </dgm:t>
    </dgm:pt>
    <dgm:pt modelId="{41C144D9-2E72-4A52-82F6-1883F2203658}" type="sibTrans" cxnId="{DE204C93-1A92-4349-A0F8-C344B1F8794F}">
      <dgm:prSet/>
      <dgm:spPr/>
      <dgm:t>
        <a:bodyPr/>
        <a:lstStyle/>
        <a:p>
          <a:endParaRPr lang="en-US"/>
        </a:p>
      </dgm:t>
    </dgm:pt>
    <dgm:pt modelId="{E89E642A-2A0B-4E0F-858A-E02312BDFB69}">
      <dgm:prSet/>
      <dgm:spPr/>
      <dgm:t>
        <a:bodyPr/>
        <a:lstStyle/>
        <a:p>
          <a:r>
            <a:rPr lang="en-US" dirty="0"/>
            <a:t>Any other campus of the University of Arkansas (on-campus, off-campus or online, including </a:t>
          </a:r>
          <a:r>
            <a:rPr lang="en-US" i="1" dirty="0" err="1"/>
            <a:t>e</a:t>
          </a:r>
          <a:r>
            <a:rPr lang="en-US" dirty="0" err="1"/>
            <a:t>Versity</a:t>
          </a:r>
          <a:r>
            <a:rPr lang="en-US" dirty="0"/>
            <a:t>)</a:t>
          </a:r>
        </a:p>
      </dgm:t>
    </dgm:pt>
    <dgm:pt modelId="{B5C53E8E-B5A8-4E30-97BC-68CFF6696834}" type="parTrans" cxnId="{DB18DFDC-4DDF-4BD9-8929-D6B2117FB3C9}">
      <dgm:prSet/>
      <dgm:spPr/>
      <dgm:t>
        <a:bodyPr/>
        <a:lstStyle/>
        <a:p>
          <a:endParaRPr lang="en-US"/>
        </a:p>
      </dgm:t>
    </dgm:pt>
    <dgm:pt modelId="{D4BB020F-AD36-46D3-A666-EE5F848DBBCE}" type="sibTrans" cxnId="{DB18DFDC-4DDF-4BD9-8929-D6B2117FB3C9}">
      <dgm:prSet/>
      <dgm:spPr/>
      <dgm:t>
        <a:bodyPr/>
        <a:lstStyle/>
        <a:p>
          <a:endParaRPr lang="en-US"/>
        </a:p>
      </dgm:t>
    </dgm:pt>
    <dgm:pt modelId="{02B5CB89-2331-4D1F-97CF-B3CD234D506E}">
      <dgm:prSet/>
      <dgm:spPr/>
      <dgm:t>
        <a:bodyPr/>
        <a:lstStyle/>
        <a:p>
          <a:r>
            <a:rPr lang="en-US" dirty="0"/>
            <a:t>Undergraduate Only (no graduate or professional)</a:t>
          </a:r>
        </a:p>
        <a:p>
          <a:r>
            <a:rPr lang="en-US" dirty="0"/>
            <a:t>*50% waiver of tuition</a:t>
          </a:r>
        </a:p>
        <a:p>
          <a:r>
            <a:rPr lang="en-US" dirty="0"/>
            <a:t>*Up to 132 credit hours</a:t>
          </a:r>
        </a:p>
      </dgm:t>
    </dgm:pt>
    <dgm:pt modelId="{14D7F0D7-09F5-425E-AF85-0488DC1A3999}" type="parTrans" cxnId="{A53688E7-E228-4A3C-BE6F-616B7EB6D4F3}">
      <dgm:prSet/>
      <dgm:spPr/>
      <dgm:t>
        <a:bodyPr/>
        <a:lstStyle/>
        <a:p>
          <a:endParaRPr lang="en-US"/>
        </a:p>
      </dgm:t>
    </dgm:pt>
    <dgm:pt modelId="{A500977E-574B-44FC-8039-E7EDC14D3D2A}" type="sibTrans" cxnId="{A53688E7-E228-4A3C-BE6F-616B7EB6D4F3}">
      <dgm:prSet/>
      <dgm:spPr/>
      <dgm:t>
        <a:bodyPr/>
        <a:lstStyle/>
        <a:p>
          <a:endParaRPr lang="en-US"/>
        </a:p>
      </dgm:t>
    </dgm:pt>
    <dgm:pt modelId="{4843AC82-0D35-48DD-A5E5-5E37C08ABD85}">
      <dgm:prSet/>
      <dgm:spPr/>
      <dgm:t>
        <a:bodyPr/>
        <a:lstStyle/>
        <a:p>
          <a:pPr algn="ctr"/>
          <a:r>
            <a:rPr lang="en-US" dirty="0"/>
            <a:t>Undergraduate</a:t>
          </a:r>
        </a:p>
        <a:p>
          <a:pPr algn="ctr"/>
          <a:r>
            <a:rPr lang="en-US" dirty="0"/>
            <a:t>*90% waiver of tuition</a:t>
          </a:r>
        </a:p>
        <a:p>
          <a:pPr algn="ctr"/>
          <a:r>
            <a:rPr lang="en-US" dirty="0">
              <a:solidFill>
                <a:schemeClr val="tx1"/>
              </a:solidFill>
            </a:rPr>
            <a:t>*Up to 132 credit hours</a:t>
          </a:r>
        </a:p>
      </dgm:t>
    </dgm:pt>
    <dgm:pt modelId="{1E719801-C25A-479F-849C-1A4D223D1120}" type="parTrans" cxnId="{C9B98585-D585-44A1-9E2F-FA1035F2B637}">
      <dgm:prSet/>
      <dgm:spPr/>
      <dgm:t>
        <a:bodyPr/>
        <a:lstStyle/>
        <a:p>
          <a:endParaRPr lang="en-US"/>
        </a:p>
      </dgm:t>
    </dgm:pt>
    <dgm:pt modelId="{B4E030F1-9923-4468-BB86-20727C73B199}" type="sibTrans" cxnId="{C9B98585-D585-44A1-9E2F-FA1035F2B637}">
      <dgm:prSet/>
      <dgm:spPr/>
      <dgm:t>
        <a:bodyPr/>
        <a:lstStyle/>
        <a:p>
          <a:endParaRPr lang="en-US"/>
        </a:p>
      </dgm:t>
    </dgm:pt>
    <dgm:pt modelId="{8973B5D9-3195-4C08-B549-250FB212567A}">
      <dgm:prSet/>
      <dgm:spPr/>
      <dgm:t>
        <a:bodyPr/>
        <a:lstStyle/>
        <a:p>
          <a:pPr>
            <a:lnSpc>
              <a:spcPct val="90000"/>
            </a:lnSpc>
            <a:spcAft>
              <a:spcPct val="35000"/>
            </a:spcAft>
          </a:pPr>
          <a:r>
            <a:rPr lang="en-US" dirty="0"/>
            <a:t>Graduate &amp; Professional Degree Program (not Law or Medical)</a:t>
          </a:r>
        </a:p>
        <a:p>
          <a:pPr>
            <a:lnSpc>
              <a:spcPct val="90000"/>
            </a:lnSpc>
            <a:spcAft>
              <a:spcPct val="35000"/>
            </a:spcAft>
          </a:pPr>
          <a:r>
            <a:rPr lang="en-US" dirty="0"/>
            <a:t>*90% waiver of tuition</a:t>
          </a:r>
        </a:p>
        <a:p>
          <a:pPr>
            <a:lnSpc>
              <a:spcPct val="100000"/>
            </a:lnSpc>
            <a:spcAft>
              <a:spcPts val="0"/>
            </a:spcAft>
          </a:pPr>
          <a:r>
            <a:rPr lang="en-US" dirty="0">
              <a:solidFill>
                <a:schemeClr val="tx1"/>
              </a:solidFill>
            </a:rPr>
            <a:t>*Limited to one advanced degree, up to 72 credit hours</a:t>
          </a:r>
        </a:p>
      </dgm:t>
    </dgm:pt>
    <dgm:pt modelId="{B4C83688-80E8-4BB0-A509-8F6081D9C9E2}" type="parTrans" cxnId="{4D56B277-4C05-47A0-B187-DC7456AB3B9A}">
      <dgm:prSet/>
      <dgm:spPr/>
      <dgm:t>
        <a:bodyPr/>
        <a:lstStyle/>
        <a:p>
          <a:endParaRPr lang="en-US"/>
        </a:p>
      </dgm:t>
    </dgm:pt>
    <dgm:pt modelId="{45FEA5B1-E78A-4114-8DEC-3725EBC65836}" type="sibTrans" cxnId="{4D56B277-4C05-47A0-B187-DC7456AB3B9A}">
      <dgm:prSet/>
      <dgm:spPr/>
      <dgm:t>
        <a:bodyPr/>
        <a:lstStyle/>
        <a:p>
          <a:endParaRPr lang="en-US"/>
        </a:p>
      </dgm:t>
    </dgm:pt>
    <dgm:pt modelId="{3E465408-F364-46E7-9E8C-B23D2DF8C8F1}">
      <dgm:prSet/>
      <dgm:spPr/>
      <dgm:t>
        <a:bodyPr/>
        <a:lstStyle/>
        <a:p>
          <a:r>
            <a:rPr lang="en-US" dirty="0" err="1"/>
            <a:t>UofA</a:t>
          </a:r>
          <a:r>
            <a:rPr lang="en-US" dirty="0"/>
            <a:t> Fayetteville (on-campus, off-campus or online)</a:t>
          </a:r>
        </a:p>
      </dgm:t>
    </dgm:pt>
    <dgm:pt modelId="{5304C33C-93F1-4028-8FE6-1539B7B0FDF7}" type="parTrans" cxnId="{E6A7F469-3BB1-4269-9D5D-19BD9ABCCF64}">
      <dgm:prSet/>
      <dgm:spPr/>
      <dgm:t>
        <a:bodyPr/>
        <a:lstStyle/>
        <a:p>
          <a:endParaRPr lang="en-US"/>
        </a:p>
      </dgm:t>
    </dgm:pt>
    <dgm:pt modelId="{9512BFF0-F4AA-48A0-8932-C6F6D9B87E74}" type="sibTrans" cxnId="{E6A7F469-3BB1-4269-9D5D-19BD9ABCCF64}">
      <dgm:prSet/>
      <dgm:spPr/>
      <dgm:t>
        <a:bodyPr/>
        <a:lstStyle/>
        <a:p>
          <a:endParaRPr lang="en-US"/>
        </a:p>
      </dgm:t>
    </dgm:pt>
    <dgm:pt modelId="{E387C992-5E75-4DBF-8968-CC8296AB9795}">
      <dgm:prSet/>
      <dgm:spPr/>
      <dgm:t>
        <a:bodyPr/>
        <a:lstStyle/>
        <a:p>
          <a:r>
            <a:rPr lang="en-US" dirty="0"/>
            <a:t>Any other campus of the University of Arkansas (on-campus, off-campus or online, including </a:t>
          </a:r>
          <a:r>
            <a:rPr lang="en-US" i="1" dirty="0" err="1"/>
            <a:t>e</a:t>
          </a:r>
          <a:r>
            <a:rPr lang="en-US" dirty="0" err="1"/>
            <a:t>Versity</a:t>
          </a:r>
          <a:r>
            <a:rPr lang="en-US" dirty="0"/>
            <a:t>)</a:t>
          </a:r>
        </a:p>
      </dgm:t>
    </dgm:pt>
    <dgm:pt modelId="{E9FD4F02-D984-4F83-B3FA-60A1627F6279}" type="parTrans" cxnId="{9D617C8F-4AD2-4F1C-860C-E6CB9D11326C}">
      <dgm:prSet/>
      <dgm:spPr/>
      <dgm:t>
        <a:bodyPr/>
        <a:lstStyle/>
        <a:p>
          <a:endParaRPr lang="en-US"/>
        </a:p>
      </dgm:t>
    </dgm:pt>
    <dgm:pt modelId="{D7CB51EA-2EB9-49F2-8FCC-961E66F03155}" type="sibTrans" cxnId="{9D617C8F-4AD2-4F1C-860C-E6CB9D11326C}">
      <dgm:prSet/>
      <dgm:spPr/>
      <dgm:t>
        <a:bodyPr/>
        <a:lstStyle/>
        <a:p>
          <a:endParaRPr lang="en-US"/>
        </a:p>
      </dgm:t>
    </dgm:pt>
    <dgm:pt modelId="{906D568B-56E6-461B-9286-43B2C2B41568}">
      <dgm:prSet/>
      <dgm:spPr/>
      <dgm:t>
        <a:bodyPr/>
        <a:lstStyle/>
        <a:p>
          <a:r>
            <a:rPr lang="en-US" dirty="0"/>
            <a:t>Undergraduate Only (no graduate or professional)</a:t>
          </a:r>
        </a:p>
        <a:p>
          <a:r>
            <a:rPr lang="en-US" dirty="0"/>
            <a:t>*90% waiver of tuition</a:t>
          </a:r>
        </a:p>
        <a:p>
          <a:r>
            <a:rPr lang="en-US" dirty="0"/>
            <a:t>*Up to 132 credit hours</a:t>
          </a:r>
        </a:p>
      </dgm:t>
    </dgm:pt>
    <dgm:pt modelId="{D2FD21AB-8C72-4645-8D1B-C9B046106064}" type="parTrans" cxnId="{7F8C6A09-E4AE-4BC9-9925-18F5A5ABE62A}">
      <dgm:prSet/>
      <dgm:spPr/>
      <dgm:t>
        <a:bodyPr/>
        <a:lstStyle/>
        <a:p>
          <a:endParaRPr lang="en-US"/>
        </a:p>
      </dgm:t>
    </dgm:pt>
    <dgm:pt modelId="{76A927E7-193A-432B-9E32-1DE7CE1E8B88}" type="sibTrans" cxnId="{7F8C6A09-E4AE-4BC9-9925-18F5A5ABE62A}">
      <dgm:prSet/>
      <dgm:spPr/>
      <dgm:t>
        <a:bodyPr/>
        <a:lstStyle/>
        <a:p>
          <a:endParaRPr lang="en-US"/>
        </a:p>
      </dgm:t>
    </dgm:pt>
    <dgm:pt modelId="{B421BCEB-1740-4465-9449-D2A850D2FDAA}">
      <dgm:prSet/>
      <dgm:spPr/>
      <dgm:t>
        <a:bodyPr/>
        <a:lstStyle/>
        <a:p>
          <a:r>
            <a:rPr lang="en-US" dirty="0"/>
            <a:t>Undergraduate Only (no graduate or professional)</a:t>
          </a:r>
        </a:p>
        <a:p>
          <a:r>
            <a:rPr lang="en-US" dirty="0"/>
            <a:t>*50% waiver of tuition</a:t>
          </a:r>
        </a:p>
        <a:p>
          <a:r>
            <a:rPr lang="en-US" dirty="0"/>
            <a:t>*Up to 132 credit hours</a:t>
          </a:r>
        </a:p>
      </dgm:t>
    </dgm:pt>
    <dgm:pt modelId="{B22CE40A-14D1-4A04-86DB-C7D4F1442E6F}" type="parTrans" cxnId="{2A1B7388-A4AE-46B3-B060-143B9785706A}">
      <dgm:prSet/>
      <dgm:spPr/>
      <dgm:t>
        <a:bodyPr/>
        <a:lstStyle/>
        <a:p>
          <a:endParaRPr lang="en-US"/>
        </a:p>
      </dgm:t>
    </dgm:pt>
    <dgm:pt modelId="{D1BC12AF-91D2-4FED-BC1E-D22A92A12728}" type="sibTrans" cxnId="{2A1B7388-A4AE-46B3-B060-143B9785706A}">
      <dgm:prSet/>
      <dgm:spPr/>
      <dgm:t>
        <a:bodyPr/>
        <a:lstStyle/>
        <a:p>
          <a:endParaRPr lang="en-US"/>
        </a:p>
      </dgm:t>
    </dgm:pt>
    <dgm:pt modelId="{BD6E4134-120E-4380-A1D7-00A4C484BEFD}">
      <dgm:prSet/>
      <dgm:spPr/>
      <dgm:t>
        <a:bodyPr/>
        <a:lstStyle/>
        <a:p>
          <a:r>
            <a:rPr lang="en-US" dirty="0" err="1"/>
            <a:t>UofA</a:t>
          </a:r>
          <a:r>
            <a:rPr lang="en-US" dirty="0"/>
            <a:t> Fayetteville (on-campus, off-campus or online)</a:t>
          </a:r>
        </a:p>
      </dgm:t>
    </dgm:pt>
    <dgm:pt modelId="{40C99DE2-1906-4CB1-874A-0F45100FC78B}" type="parTrans" cxnId="{29B3B92D-C4ED-45BF-9CF6-CAC310A4217C}">
      <dgm:prSet/>
      <dgm:spPr/>
      <dgm:t>
        <a:bodyPr/>
        <a:lstStyle/>
        <a:p>
          <a:endParaRPr lang="en-US"/>
        </a:p>
      </dgm:t>
    </dgm:pt>
    <dgm:pt modelId="{940EDF4E-5953-4316-B2E4-13D2755A25CB}" type="sibTrans" cxnId="{29B3B92D-C4ED-45BF-9CF6-CAC310A4217C}">
      <dgm:prSet/>
      <dgm:spPr/>
      <dgm:t>
        <a:bodyPr/>
        <a:lstStyle/>
        <a:p>
          <a:endParaRPr lang="en-US"/>
        </a:p>
      </dgm:t>
    </dgm:pt>
    <dgm:pt modelId="{59B827EA-84A7-4BDF-8A8B-3C00A3B813EC}">
      <dgm:prSet/>
      <dgm:spPr/>
      <dgm:t>
        <a:bodyPr/>
        <a:lstStyle/>
        <a:p>
          <a:r>
            <a:rPr lang="en-US" dirty="0"/>
            <a:t>Undergraduate Only (no graduate or professional)</a:t>
          </a:r>
        </a:p>
        <a:p>
          <a:r>
            <a:rPr lang="en-US" dirty="0"/>
            <a:t>*50% waiver of tuition</a:t>
          </a:r>
        </a:p>
        <a:p>
          <a:r>
            <a:rPr lang="en-US" dirty="0"/>
            <a:t>*Up to 132 credit hours</a:t>
          </a:r>
        </a:p>
      </dgm:t>
    </dgm:pt>
    <dgm:pt modelId="{DF8C66ED-2A43-43DD-A50E-0D0B67471F2B}" type="parTrans" cxnId="{FA59C84F-BB48-44BE-86ED-48FA23C30206}">
      <dgm:prSet/>
      <dgm:spPr/>
      <dgm:t>
        <a:bodyPr/>
        <a:lstStyle/>
        <a:p>
          <a:endParaRPr lang="en-US"/>
        </a:p>
      </dgm:t>
    </dgm:pt>
    <dgm:pt modelId="{625671E2-69E3-400F-963A-055DCC117E90}" type="sibTrans" cxnId="{FA59C84F-BB48-44BE-86ED-48FA23C30206}">
      <dgm:prSet/>
      <dgm:spPr/>
      <dgm:t>
        <a:bodyPr/>
        <a:lstStyle/>
        <a:p>
          <a:endParaRPr lang="en-US"/>
        </a:p>
      </dgm:t>
    </dgm:pt>
    <dgm:pt modelId="{A2F3AC96-6415-4B2D-B589-46F2CF0CB88A}">
      <dgm:prSet/>
      <dgm:spPr/>
      <dgm:t>
        <a:bodyPr/>
        <a:lstStyle/>
        <a:p>
          <a:r>
            <a:rPr lang="en-US" dirty="0"/>
            <a:t>Emeritus or Retiree of the Fayetteville Campus</a:t>
          </a:r>
        </a:p>
      </dgm:t>
    </dgm:pt>
    <dgm:pt modelId="{24A164DB-9AF3-472E-B8C1-5F66BE737B71}" type="parTrans" cxnId="{7730D3F0-6A05-4992-8017-0B5F89153E89}">
      <dgm:prSet/>
      <dgm:spPr/>
      <dgm:t>
        <a:bodyPr/>
        <a:lstStyle/>
        <a:p>
          <a:endParaRPr lang="en-US"/>
        </a:p>
      </dgm:t>
    </dgm:pt>
    <dgm:pt modelId="{792284CF-7B03-43C3-8FFE-1DB2ADC81DD0}" type="sibTrans" cxnId="{7730D3F0-6A05-4992-8017-0B5F89153E89}">
      <dgm:prSet/>
      <dgm:spPr/>
      <dgm:t>
        <a:bodyPr/>
        <a:lstStyle/>
        <a:p>
          <a:endParaRPr lang="en-US"/>
        </a:p>
      </dgm:t>
    </dgm:pt>
    <dgm:pt modelId="{B8136925-4783-449E-A8A5-E0C162FAB37F}">
      <dgm:prSet/>
      <dgm:spPr/>
      <dgm:t>
        <a:bodyPr/>
        <a:lstStyle/>
        <a:p>
          <a:r>
            <a:rPr lang="en-US" dirty="0" err="1"/>
            <a:t>UofA</a:t>
          </a:r>
          <a:r>
            <a:rPr lang="en-US" dirty="0"/>
            <a:t> Fayetteville (on-campus, off-campus or online)</a:t>
          </a:r>
        </a:p>
      </dgm:t>
    </dgm:pt>
    <dgm:pt modelId="{03E235FD-1F49-46BA-8C54-00FA5467BE86}" type="parTrans" cxnId="{0A23C3D0-E383-4054-B48E-AAD16047587D}">
      <dgm:prSet/>
      <dgm:spPr/>
      <dgm:t>
        <a:bodyPr/>
        <a:lstStyle/>
        <a:p>
          <a:endParaRPr lang="en-US"/>
        </a:p>
      </dgm:t>
    </dgm:pt>
    <dgm:pt modelId="{1F129055-3FFF-4025-A362-651B7FEAA652}" type="sibTrans" cxnId="{0A23C3D0-E383-4054-B48E-AAD16047587D}">
      <dgm:prSet/>
      <dgm:spPr/>
      <dgm:t>
        <a:bodyPr/>
        <a:lstStyle/>
        <a:p>
          <a:endParaRPr lang="en-US"/>
        </a:p>
      </dgm:t>
    </dgm:pt>
    <dgm:pt modelId="{32137568-A310-4D93-9058-3E940D508E35}">
      <dgm:prSet/>
      <dgm:spPr/>
      <dgm:t>
        <a:bodyPr/>
        <a:lstStyle/>
        <a:p>
          <a:r>
            <a:rPr lang="en-US" dirty="0"/>
            <a:t>Undergraduate</a:t>
          </a:r>
        </a:p>
        <a:p>
          <a:r>
            <a:rPr lang="en-US" dirty="0"/>
            <a:t>*90% waiver of tuition</a:t>
          </a:r>
        </a:p>
        <a:p>
          <a:r>
            <a:rPr lang="en-US" dirty="0">
              <a:solidFill>
                <a:schemeClr val="tx1"/>
              </a:solidFill>
            </a:rPr>
            <a:t>*Up to 132 credit hours</a:t>
          </a:r>
        </a:p>
      </dgm:t>
    </dgm:pt>
    <dgm:pt modelId="{12B6EAB3-CA06-401D-956A-19CFB7C560F8}" type="parTrans" cxnId="{8B539CEE-A8C2-4E28-8AE8-AE5F4EE9289D}">
      <dgm:prSet/>
      <dgm:spPr/>
      <dgm:t>
        <a:bodyPr/>
        <a:lstStyle/>
        <a:p>
          <a:endParaRPr lang="en-US"/>
        </a:p>
      </dgm:t>
    </dgm:pt>
    <dgm:pt modelId="{2B3A03EE-030F-4E04-96D0-85630D806FC6}" type="sibTrans" cxnId="{8B539CEE-A8C2-4E28-8AE8-AE5F4EE9289D}">
      <dgm:prSet/>
      <dgm:spPr/>
      <dgm:t>
        <a:bodyPr/>
        <a:lstStyle/>
        <a:p>
          <a:endParaRPr lang="en-US"/>
        </a:p>
      </dgm:t>
    </dgm:pt>
    <dgm:pt modelId="{95CBDBCD-16EA-4189-894F-A5779D1AEE03}">
      <dgm:prSet/>
      <dgm:spPr/>
      <dgm:t>
        <a:bodyPr/>
        <a:lstStyle/>
        <a:p>
          <a:r>
            <a:rPr lang="en-US" dirty="0"/>
            <a:t>Graduate &amp; Professional Degree Program (not Law or Medical)</a:t>
          </a:r>
        </a:p>
        <a:p>
          <a:r>
            <a:rPr lang="en-US" dirty="0"/>
            <a:t>*90% waiver of tuition</a:t>
          </a:r>
        </a:p>
        <a:p>
          <a:r>
            <a:rPr lang="en-US" dirty="0">
              <a:solidFill>
                <a:schemeClr val="tx1"/>
              </a:solidFill>
            </a:rPr>
            <a:t>*Limited to one advanced degree up to 72 credit hours</a:t>
          </a:r>
        </a:p>
      </dgm:t>
    </dgm:pt>
    <dgm:pt modelId="{4269238A-5445-4679-9F1C-D599744A3568}" type="parTrans" cxnId="{41361231-2D93-4C53-B7CE-8783C13E1BBE}">
      <dgm:prSet/>
      <dgm:spPr/>
      <dgm:t>
        <a:bodyPr/>
        <a:lstStyle/>
        <a:p>
          <a:endParaRPr lang="en-US"/>
        </a:p>
      </dgm:t>
    </dgm:pt>
    <dgm:pt modelId="{6006AAC6-E3C8-4015-B683-5966F79C6362}" type="sibTrans" cxnId="{41361231-2D93-4C53-B7CE-8783C13E1BBE}">
      <dgm:prSet/>
      <dgm:spPr/>
      <dgm:t>
        <a:bodyPr/>
        <a:lstStyle/>
        <a:p>
          <a:endParaRPr lang="en-US"/>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18B3FC07-ECF1-4FC3-937B-9E88A537D9B3}" type="pres">
      <dgm:prSet presAssocID="{B0B6C4B2-E374-45BA-A1CC-27DF7E353152}" presName="root1" presStyleCnt="0"/>
      <dgm:spPr/>
    </dgm:pt>
    <dgm:pt modelId="{AF9CF6CC-4C04-459D-9D8C-AFA8B2D98085}" type="pres">
      <dgm:prSet presAssocID="{B0B6C4B2-E374-45BA-A1CC-27DF7E353152}" presName="LevelOneTextNode" presStyleLbl="node0" presStyleIdx="0" presStyleCnt="1">
        <dgm:presLayoutVars>
          <dgm:chPref val="3"/>
        </dgm:presLayoutVars>
      </dgm:prSet>
      <dgm:spPr/>
    </dgm:pt>
    <dgm:pt modelId="{DE88C32E-D745-47C3-BB69-58A5CF88FDE7}" type="pres">
      <dgm:prSet presAssocID="{B0B6C4B2-E374-45BA-A1CC-27DF7E353152}" presName="level2hierChild" presStyleCnt="0"/>
      <dgm:spPr/>
    </dgm:pt>
    <dgm:pt modelId="{3522FAD2-3B8A-467C-9E7A-DA4A9B907573}" type="pres">
      <dgm:prSet presAssocID="{63AA68B3-68F8-459A-9F0D-4EA0787333F3}" presName="conn2-1" presStyleLbl="parChTrans1D2" presStyleIdx="0" presStyleCnt="2"/>
      <dgm:spPr/>
    </dgm:pt>
    <dgm:pt modelId="{9147FDC2-233D-47E9-852E-7680862F1FA7}" type="pres">
      <dgm:prSet presAssocID="{63AA68B3-68F8-459A-9F0D-4EA0787333F3}" presName="connTx" presStyleLbl="parChTrans1D2" presStyleIdx="0" presStyleCnt="2"/>
      <dgm:spPr/>
    </dgm:pt>
    <dgm:pt modelId="{81A7CD6F-F6C4-4EFB-A393-F62A9BE315C4}" type="pres">
      <dgm:prSet presAssocID="{E5FA6CE5-3B21-4E6A-9683-D7EDB83F4207}" presName="root2" presStyleCnt="0"/>
      <dgm:spPr/>
    </dgm:pt>
    <dgm:pt modelId="{0DA23BD7-7EA6-4BB9-899B-4C4430951AEA}" type="pres">
      <dgm:prSet presAssocID="{E5FA6CE5-3B21-4E6A-9683-D7EDB83F4207}" presName="LevelTwoTextNode" presStyleLbl="node2" presStyleIdx="0" presStyleCnt="2">
        <dgm:presLayoutVars>
          <dgm:chPref val="3"/>
        </dgm:presLayoutVars>
      </dgm:prSet>
      <dgm:spPr/>
    </dgm:pt>
    <dgm:pt modelId="{4819AD5B-230D-48AF-929F-4B001AADD72E}" type="pres">
      <dgm:prSet presAssocID="{E5FA6CE5-3B21-4E6A-9683-D7EDB83F4207}" presName="level3hierChild" presStyleCnt="0"/>
      <dgm:spPr/>
    </dgm:pt>
    <dgm:pt modelId="{A05237E6-C26A-422F-B00C-9BAAF9BFACBC}" type="pres">
      <dgm:prSet presAssocID="{63D0AC55-E97A-4238-9BEB-D4DA4AC3E817}" presName="conn2-1" presStyleLbl="parChTrans1D3" presStyleIdx="0" presStyleCnt="5"/>
      <dgm:spPr/>
    </dgm:pt>
    <dgm:pt modelId="{AEB3E085-AFD3-491F-A904-BF524A282AC4}" type="pres">
      <dgm:prSet presAssocID="{63D0AC55-E97A-4238-9BEB-D4DA4AC3E817}" presName="connTx" presStyleLbl="parChTrans1D3" presStyleIdx="0" presStyleCnt="5"/>
      <dgm:spPr/>
    </dgm:pt>
    <dgm:pt modelId="{0B5EC73E-5CE3-44D0-A6F2-5F4E15CD549A}" type="pres">
      <dgm:prSet presAssocID="{AB5C38E0-9BA2-4F93-B55B-7D7CE9D68C4B}" presName="root2" presStyleCnt="0"/>
      <dgm:spPr/>
    </dgm:pt>
    <dgm:pt modelId="{9010D44D-CD33-4BB0-84B7-3CD075D02F18}" type="pres">
      <dgm:prSet presAssocID="{AB5C38E0-9BA2-4F93-B55B-7D7CE9D68C4B}" presName="LevelTwoTextNode" presStyleLbl="node3" presStyleIdx="0" presStyleCnt="5">
        <dgm:presLayoutVars>
          <dgm:chPref val="3"/>
        </dgm:presLayoutVars>
      </dgm:prSet>
      <dgm:spPr/>
    </dgm:pt>
    <dgm:pt modelId="{15DD6B52-A0F6-45FD-8AD5-94B8B98A4F88}" type="pres">
      <dgm:prSet presAssocID="{AB5C38E0-9BA2-4F93-B55B-7D7CE9D68C4B}" presName="level3hierChild" presStyleCnt="0"/>
      <dgm:spPr/>
    </dgm:pt>
    <dgm:pt modelId="{CFA58444-E337-4B1E-A0F4-B5F41E966C60}" type="pres">
      <dgm:prSet presAssocID="{2B31CBB4-425A-4CED-B759-845B4A58F020}" presName="conn2-1" presStyleLbl="parChTrans1D4" presStyleIdx="0" presStyleCnt="14"/>
      <dgm:spPr/>
    </dgm:pt>
    <dgm:pt modelId="{C183316E-2416-42B1-99FB-706930B4B4B6}" type="pres">
      <dgm:prSet presAssocID="{2B31CBB4-425A-4CED-B759-845B4A58F020}" presName="connTx" presStyleLbl="parChTrans1D4" presStyleIdx="0" presStyleCnt="14"/>
      <dgm:spPr/>
    </dgm:pt>
    <dgm:pt modelId="{5D8939CB-5385-4660-A814-5F6C252F53D2}" type="pres">
      <dgm:prSet presAssocID="{1F60A921-4BED-4952-9D83-818E47CA7F2B}" presName="root2" presStyleCnt="0"/>
      <dgm:spPr/>
    </dgm:pt>
    <dgm:pt modelId="{9A1A8CCE-3FD3-45F6-9E4F-F94584B3380B}" type="pres">
      <dgm:prSet presAssocID="{1F60A921-4BED-4952-9D83-818E47CA7F2B}" presName="LevelTwoTextNode" presStyleLbl="node4" presStyleIdx="0" presStyleCnt="14">
        <dgm:presLayoutVars>
          <dgm:chPref val="3"/>
        </dgm:presLayoutVars>
      </dgm:prSet>
      <dgm:spPr/>
    </dgm:pt>
    <dgm:pt modelId="{36CE485E-708E-47B1-ABCF-577469EE2D64}" type="pres">
      <dgm:prSet presAssocID="{1F60A921-4BED-4952-9D83-818E47CA7F2B}" presName="level3hierChild" presStyleCnt="0"/>
      <dgm:spPr/>
    </dgm:pt>
    <dgm:pt modelId="{AA98029C-8822-483D-B561-435D201F05C7}" type="pres">
      <dgm:prSet presAssocID="{1E719801-C25A-479F-849C-1A4D223D1120}" presName="conn2-1" presStyleLbl="parChTrans1D4" presStyleIdx="1" presStyleCnt="14"/>
      <dgm:spPr/>
    </dgm:pt>
    <dgm:pt modelId="{E80756AE-AFCB-49D0-BF9E-834F1B134547}" type="pres">
      <dgm:prSet presAssocID="{1E719801-C25A-479F-849C-1A4D223D1120}" presName="connTx" presStyleLbl="parChTrans1D4" presStyleIdx="1" presStyleCnt="14"/>
      <dgm:spPr/>
    </dgm:pt>
    <dgm:pt modelId="{6378081B-8970-4E69-A30C-690DCBEA6AFF}" type="pres">
      <dgm:prSet presAssocID="{4843AC82-0D35-48DD-A5E5-5E37C08ABD85}" presName="root2" presStyleCnt="0"/>
      <dgm:spPr/>
    </dgm:pt>
    <dgm:pt modelId="{8B2FDA1A-6432-4841-A236-994CF0923672}" type="pres">
      <dgm:prSet presAssocID="{4843AC82-0D35-48DD-A5E5-5E37C08ABD85}" presName="LevelTwoTextNode" presStyleLbl="node4" presStyleIdx="1" presStyleCnt="14">
        <dgm:presLayoutVars>
          <dgm:chPref val="3"/>
        </dgm:presLayoutVars>
      </dgm:prSet>
      <dgm:spPr/>
    </dgm:pt>
    <dgm:pt modelId="{08A8D4DD-D832-451B-A169-E17436224313}" type="pres">
      <dgm:prSet presAssocID="{4843AC82-0D35-48DD-A5E5-5E37C08ABD85}" presName="level3hierChild" presStyleCnt="0"/>
      <dgm:spPr/>
    </dgm:pt>
    <dgm:pt modelId="{EDBBEB12-100A-4B01-972D-E93F02FB3D89}" type="pres">
      <dgm:prSet presAssocID="{B4C83688-80E8-4BB0-A509-8F6081D9C9E2}" presName="conn2-1" presStyleLbl="parChTrans1D4" presStyleIdx="2" presStyleCnt="14"/>
      <dgm:spPr/>
    </dgm:pt>
    <dgm:pt modelId="{8B77AA35-0913-4BCF-BE34-2602D4BFDC5F}" type="pres">
      <dgm:prSet presAssocID="{B4C83688-80E8-4BB0-A509-8F6081D9C9E2}" presName="connTx" presStyleLbl="parChTrans1D4" presStyleIdx="2" presStyleCnt="14"/>
      <dgm:spPr/>
    </dgm:pt>
    <dgm:pt modelId="{00D23654-DC90-44FA-94AE-148E7671484C}" type="pres">
      <dgm:prSet presAssocID="{8973B5D9-3195-4C08-B549-250FB212567A}" presName="root2" presStyleCnt="0"/>
      <dgm:spPr/>
    </dgm:pt>
    <dgm:pt modelId="{027C4F3E-D1FA-4AA8-AF7D-91C92A448123}" type="pres">
      <dgm:prSet presAssocID="{8973B5D9-3195-4C08-B549-250FB212567A}" presName="LevelTwoTextNode" presStyleLbl="node4" presStyleIdx="2" presStyleCnt="14">
        <dgm:presLayoutVars>
          <dgm:chPref val="3"/>
        </dgm:presLayoutVars>
      </dgm:prSet>
      <dgm:spPr/>
    </dgm:pt>
    <dgm:pt modelId="{27127718-9FB9-4FAE-84F3-A6F1950B0143}" type="pres">
      <dgm:prSet presAssocID="{8973B5D9-3195-4C08-B549-250FB212567A}" presName="level3hierChild" presStyleCnt="0"/>
      <dgm:spPr/>
    </dgm:pt>
    <dgm:pt modelId="{17DCDC7D-AC54-422F-848F-262E56F8F14F}" type="pres">
      <dgm:prSet presAssocID="{B5C53E8E-B5A8-4E30-97BC-68CFF6696834}" presName="conn2-1" presStyleLbl="parChTrans1D4" presStyleIdx="3" presStyleCnt="14"/>
      <dgm:spPr/>
    </dgm:pt>
    <dgm:pt modelId="{14D375C3-03B4-475A-A0E7-EBA9EAC02899}" type="pres">
      <dgm:prSet presAssocID="{B5C53E8E-B5A8-4E30-97BC-68CFF6696834}" presName="connTx" presStyleLbl="parChTrans1D4" presStyleIdx="3" presStyleCnt="14"/>
      <dgm:spPr/>
    </dgm:pt>
    <dgm:pt modelId="{C793E45C-7454-49FD-A1C6-CB32C289DA46}" type="pres">
      <dgm:prSet presAssocID="{E89E642A-2A0B-4E0F-858A-E02312BDFB69}" presName="root2" presStyleCnt="0"/>
      <dgm:spPr/>
    </dgm:pt>
    <dgm:pt modelId="{08F19C63-3F90-437C-9A14-8CF79EC7502B}" type="pres">
      <dgm:prSet presAssocID="{E89E642A-2A0B-4E0F-858A-E02312BDFB69}" presName="LevelTwoTextNode" presStyleLbl="node4" presStyleIdx="3" presStyleCnt="14" custLinFactNeighborX="471" custLinFactNeighborY="6721">
        <dgm:presLayoutVars>
          <dgm:chPref val="3"/>
        </dgm:presLayoutVars>
      </dgm:prSet>
      <dgm:spPr/>
    </dgm:pt>
    <dgm:pt modelId="{91744666-04E1-4E9D-B9F6-41A4E1527264}" type="pres">
      <dgm:prSet presAssocID="{E89E642A-2A0B-4E0F-858A-E02312BDFB69}" presName="level3hierChild" presStyleCnt="0"/>
      <dgm:spPr/>
    </dgm:pt>
    <dgm:pt modelId="{C902BA21-E288-4596-8E14-E99D718C9A69}" type="pres">
      <dgm:prSet presAssocID="{14D7F0D7-09F5-425E-AF85-0488DC1A3999}" presName="conn2-1" presStyleLbl="parChTrans1D4" presStyleIdx="4" presStyleCnt="14"/>
      <dgm:spPr/>
    </dgm:pt>
    <dgm:pt modelId="{DEE658AE-4C67-421B-8834-C52AF4E22AB1}" type="pres">
      <dgm:prSet presAssocID="{14D7F0D7-09F5-425E-AF85-0488DC1A3999}" presName="connTx" presStyleLbl="parChTrans1D4" presStyleIdx="4" presStyleCnt="14"/>
      <dgm:spPr/>
    </dgm:pt>
    <dgm:pt modelId="{1D1349FC-B042-4FF6-8F04-BB3FE701BEA3}" type="pres">
      <dgm:prSet presAssocID="{02B5CB89-2331-4D1F-97CF-B3CD234D506E}" presName="root2" presStyleCnt="0"/>
      <dgm:spPr/>
    </dgm:pt>
    <dgm:pt modelId="{AA0916EA-C322-4EA2-830E-08C60E2AD62F}" type="pres">
      <dgm:prSet presAssocID="{02B5CB89-2331-4D1F-97CF-B3CD234D506E}" presName="LevelTwoTextNode" presStyleLbl="node4" presStyleIdx="4" presStyleCnt="14" custLinFactNeighborX="435" custLinFactNeighborY="5496">
        <dgm:presLayoutVars>
          <dgm:chPref val="3"/>
        </dgm:presLayoutVars>
      </dgm:prSet>
      <dgm:spPr/>
    </dgm:pt>
    <dgm:pt modelId="{B2742631-C492-4AC5-A260-01E0D5861FDC}" type="pres">
      <dgm:prSet presAssocID="{02B5CB89-2331-4D1F-97CF-B3CD234D506E}" presName="level3hierChild" presStyleCnt="0"/>
      <dgm:spPr/>
    </dgm:pt>
    <dgm:pt modelId="{182923F6-77BC-4CA4-951D-9962D4D50760}" type="pres">
      <dgm:prSet presAssocID="{24A164DB-9AF3-472E-B8C1-5F66BE737B71}" presName="conn2-1" presStyleLbl="parChTrans1D3" presStyleIdx="1" presStyleCnt="5"/>
      <dgm:spPr/>
    </dgm:pt>
    <dgm:pt modelId="{1DFB4B50-30E8-49D3-A4A9-264B62CD17CC}" type="pres">
      <dgm:prSet presAssocID="{24A164DB-9AF3-472E-B8C1-5F66BE737B71}" presName="connTx" presStyleLbl="parChTrans1D3" presStyleIdx="1" presStyleCnt="5"/>
      <dgm:spPr/>
    </dgm:pt>
    <dgm:pt modelId="{2F23FB29-81E0-4F05-BDB2-5434FD897855}" type="pres">
      <dgm:prSet presAssocID="{A2F3AC96-6415-4B2D-B589-46F2CF0CB88A}" presName="root2" presStyleCnt="0"/>
      <dgm:spPr/>
    </dgm:pt>
    <dgm:pt modelId="{855C0F59-635C-4C7D-8F18-C18F17D36DC3}" type="pres">
      <dgm:prSet presAssocID="{A2F3AC96-6415-4B2D-B589-46F2CF0CB88A}" presName="LevelTwoTextNode" presStyleLbl="node3" presStyleIdx="1" presStyleCnt="5">
        <dgm:presLayoutVars>
          <dgm:chPref val="3"/>
        </dgm:presLayoutVars>
      </dgm:prSet>
      <dgm:spPr/>
    </dgm:pt>
    <dgm:pt modelId="{D72880FB-10CD-4A48-8AF7-02F54FA42A48}" type="pres">
      <dgm:prSet presAssocID="{A2F3AC96-6415-4B2D-B589-46F2CF0CB88A}" presName="level3hierChild" presStyleCnt="0"/>
      <dgm:spPr/>
    </dgm:pt>
    <dgm:pt modelId="{CDB02BD6-D046-4E60-B44F-0A890BAC3CFC}" type="pres">
      <dgm:prSet presAssocID="{03E235FD-1F49-46BA-8C54-00FA5467BE86}" presName="conn2-1" presStyleLbl="parChTrans1D4" presStyleIdx="5" presStyleCnt="14"/>
      <dgm:spPr/>
    </dgm:pt>
    <dgm:pt modelId="{1F4B7E2E-365B-43E1-ADF8-55E137DC98AF}" type="pres">
      <dgm:prSet presAssocID="{03E235FD-1F49-46BA-8C54-00FA5467BE86}" presName="connTx" presStyleLbl="parChTrans1D4" presStyleIdx="5" presStyleCnt="14"/>
      <dgm:spPr/>
    </dgm:pt>
    <dgm:pt modelId="{EB382C95-A413-4F37-BB11-CBFB95358D9B}" type="pres">
      <dgm:prSet presAssocID="{B8136925-4783-449E-A8A5-E0C162FAB37F}" presName="root2" presStyleCnt="0"/>
      <dgm:spPr/>
    </dgm:pt>
    <dgm:pt modelId="{10ECD819-3B4B-4187-B8A6-A032B6ED25FF}" type="pres">
      <dgm:prSet presAssocID="{B8136925-4783-449E-A8A5-E0C162FAB37F}" presName="LevelTwoTextNode" presStyleLbl="node4" presStyleIdx="5" presStyleCnt="14">
        <dgm:presLayoutVars>
          <dgm:chPref val="3"/>
        </dgm:presLayoutVars>
      </dgm:prSet>
      <dgm:spPr/>
    </dgm:pt>
    <dgm:pt modelId="{CCEF36F5-505B-4B2F-9B5F-783DDECDB685}" type="pres">
      <dgm:prSet presAssocID="{B8136925-4783-449E-A8A5-E0C162FAB37F}" presName="level3hierChild" presStyleCnt="0"/>
      <dgm:spPr/>
    </dgm:pt>
    <dgm:pt modelId="{F0ADB9ED-041F-4E0C-99BC-8DAD5D65F0B7}" type="pres">
      <dgm:prSet presAssocID="{12B6EAB3-CA06-401D-956A-19CFB7C560F8}" presName="conn2-1" presStyleLbl="parChTrans1D4" presStyleIdx="6" presStyleCnt="14"/>
      <dgm:spPr/>
    </dgm:pt>
    <dgm:pt modelId="{FF48DBB9-140A-4FFB-8AB8-1C1F8308D00C}" type="pres">
      <dgm:prSet presAssocID="{12B6EAB3-CA06-401D-956A-19CFB7C560F8}" presName="connTx" presStyleLbl="parChTrans1D4" presStyleIdx="6" presStyleCnt="14"/>
      <dgm:spPr/>
    </dgm:pt>
    <dgm:pt modelId="{5F73B059-F5E3-4901-A203-D664AEF424C1}" type="pres">
      <dgm:prSet presAssocID="{32137568-A310-4D93-9058-3E940D508E35}" presName="root2" presStyleCnt="0"/>
      <dgm:spPr/>
    </dgm:pt>
    <dgm:pt modelId="{195FE86B-E9AD-47A0-B396-E91EDEB57B39}" type="pres">
      <dgm:prSet presAssocID="{32137568-A310-4D93-9058-3E940D508E35}" presName="LevelTwoTextNode" presStyleLbl="node4" presStyleIdx="6" presStyleCnt="14">
        <dgm:presLayoutVars>
          <dgm:chPref val="3"/>
        </dgm:presLayoutVars>
      </dgm:prSet>
      <dgm:spPr/>
    </dgm:pt>
    <dgm:pt modelId="{6D700AF4-914C-4E0C-92A4-528DF8391212}" type="pres">
      <dgm:prSet presAssocID="{32137568-A310-4D93-9058-3E940D508E35}" presName="level3hierChild" presStyleCnt="0"/>
      <dgm:spPr/>
    </dgm:pt>
    <dgm:pt modelId="{759D1CAF-A8E8-48E9-BDD8-33A01F0D7EAD}" type="pres">
      <dgm:prSet presAssocID="{4269238A-5445-4679-9F1C-D599744A3568}" presName="conn2-1" presStyleLbl="parChTrans1D4" presStyleIdx="7" presStyleCnt="14"/>
      <dgm:spPr/>
    </dgm:pt>
    <dgm:pt modelId="{46DEEE38-1C6B-4CDF-9CC3-7E4AF0B35614}" type="pres">
      <dgm:prSet presAssocID="{4269238A-5445-4679-9F1C-D599744A3568}" presName="connTx" presStyleLbl="parChTrans1D4" presStyleIdx="7" presStyleCnt="14"/>
      <dgm:spPr/>
    </dgm:pt>
    <dgm:pt modelId="{B2FC894E-3675-4BC5-AF11-6BFCE915F018}" type="pres">
      <dgm:prSet presAssocID="{95CBDBCD-16EA-4189-894F-A5779D1AEE03}" presName="root2" presStyleCnt="0"/>
      <dgm:spPr/>
    </dgm:pt>
    <dgm:pt modelId="{CB89C946-FEB6-4B9A-828B-141B09BEA509}" type="pres">
      <dgm:prSet presAssocID="{95CBDBCD-16EA-4189-894F-A5779D1AEE03}" presName="LevelTwoTextNode" presStyleLbl="node4" presStyleIdx="7" presStyleCnt="14">
        <dgm:presLayoutVars>
          <dgm:chPref val="3"/>
        </dgm:presLayoutVars>
      </dgm:prSet>
      <dgm:spPr/>
    </dgm:pt>
    <dgm:pt modelId="{CF9393C9-30A2-4480-8967-7D5DBC90384E}" type="pres">
      <dgm:prSet presAssocID="{95CBDBCD-16EA-4189-894F-A5779D1AEE03}" presName="level3hierChild" presStyleCnt="0"/>
      <dgm:spPr/>
    </dgm:pt>
    <dgm:pt modelId="{0B7286F8-1DF9-45A6-BABF-D6269429F949}" type="pres">
      <dgm:prSet presAssocID="{893233DF-CC05-49AB-AC0D-F2E6BF1F2A00}" presName="conn2-1" presStyleLbl="parChTrans1D3" presStyleIdx="2" presStyleCnt="5"/>
      <dgm:spPr/>
    </dgm:pt>
    <dgm:pt modelId="{910370E3-E04D-47C3-9BF0-24145E61B3BE}" type="pres">
      <dgm:prSet presAssocID="{893233DF-CC05-49AB-AC0D-F2E6BF1F2A00}" presName="connTx" presStyleLbl="parChTrans1D3" presStyleIdx="2" presStyleCnt="5"/>
      <dgm:spPr/>
    </dgm:pt>
    <dgm:pt modelId="{7949CC37-F1EA-47AB-8260-4F2D715DB9A5}" type="pres">
      <dgm:prSet presAssocID="{DDC6B376-F598-4B99-BC28-71D1A58ED161}" presName="root2" presStyleCnt="0"/>
      <dgm:spPr/>
    </dgm:pt>
    <dgm:pt modelId="{470B695E-29A4-47B7-A11D-CC34C3F756EC}" type="pres">
      <dgm:prSet presAssocID="{DDC6B376-F598-4B99-BC28-71D1A58ED161}" presName="LevelTwoTextNode" presStyleLbl="node3" presStyleIdx="2" presStyleCnt="5">
        <dgm:presLayoutVars>
          <dgm:chPref val="3"/>
        </dgm:presLayoutVars>
      </dgm:prSet>
      <dgm:spPr/>
    </dgm:pt>
    <dgm:pt modelId="{5F5029B9-E59E-45BF-A1CC-6F070B042751}" type="pres">
      <dgm:prSet presAssocID="{DDC6B376-F598-4B99-BC28-71D1A58ED161}" presName="level3hierChild" presStyleCnt="0"/>
      <dgm:spPr/>
    </dgm:pt>
    <dgm:pt modelId="{B45D28C8-369F-4500-B0AD-A8D00DB3F369}" type="pres">
      <dgm:prSet presAssocID="{5304C33C-93F1-4028-8FE6-1539B7B0FDF7}" presName="conn2-1" presStyleLbl="parChTrans1D4" presStyleIdx="8" presStyleCnt="14"/>
      <dgm:spPr/>
    </dgm:pt>
    <dgm:pt modelId="{6D656974-4F15-4761-993C-EF376B0C3DDD}" type="pres">
      <dgm:prSet presAssocID="{5304C33C-93F1-4028-8FE6-1539B7B0FDF7}" presName="connTx" presStyleLbl="parChTrans1D4" presStyleIdx="8" presStyleCnt="14"/>
      <dgm:spPr/>
    </dgm:pt>
    <dgm:pt modelId="{FD0B8547-06D5-431F-A9F5-A257909250EA}" type="pres">
      <dgm:prSet presAssocID="{3E465408-F364-46E7-9E8C-B23D2DF8C8F1}" presName="root2" presStyleCnt="0"/>
      <dgm:spPr/>
    </dgm:pt>
    <dgm:pt modelId="{62EA7698-5F0E-456D-AA06-26F7CB7BE91E}" type="pres">
      <dgm:prSet presAssocID="{3E465408-F364-46E7-9E8C-B23D2DF8C8F1}" presName="LevelTwoTextNode" presStyleLbl="node4" presStyleIdx="8" presStyleCnt="14">
        <dgm:presLayoutVars>
          <dgm:chPref val="3"/>
        </dgm:presLayoutVars>
      </dgm:prSet>
      <dgm:spPr/>
    </dgm:pt>
    <dgm:pt modelId="{B34D9A8A-0F7C-43BC-837C-0850E2C3545C}" type="pres">
      <dgm:prSet presAssocID="{3E465408-F364-46E7-9E8C-B23D2DF8C8F1}" presName="level3hierChild" presStyleCnt="0"/>
      <dgm:spPr/>
    </dgm:pt>
    <dgm:pt modelId="{079CF81F-9D32-4BA6-880C-DA35F8B54CD6}" type="pres">
      <dgm:prSet presAssocID="{D2FD21AB-8C72-4645-8D1B-C9B046106064}" presName="conn2-1" presStyleLbl="parChTrans1D4" presStyleIdx="9" presStyleCnt="14"/>
      <dgm:spPr/>
    </dgm:pt>
    <dgm:pt modelId="{7CB7525B-7CE2-45DF-AEA7-3B67B1B7F195}" type="pres">
      <dgm:prSet presAssocID="{D2FD21AB-8C72-4645-8D1B-C9B046106064}" presName="connTx" presStyleLbl="parChTrans1D4" presStyleIdx="9" presStyleCnt="14"/>
      <dgm:spPr/>
    </dgm:pt>
    <dgm:pt modelId="{04D8910D-857E-4AFB-86E1-9322A04D7019}" type="pres">
      <dgm:prSet presAssocID="{906D568B-56E6-461B-9286-43B2C2B41568}" presName="root2" presStyleCnt="0"/>
      <dgm:spPr/>
    </dgm:pt>
    <dgm:pt modelId="{A3A367FA-9052-48E6-A595-9ECC2EB901E7}" type="pres">
      <dgm:prSet presAssocID="{906D568B-56E6-461B-9286-43B2C2B41568}" presName="LevelTwoTextNode" presStyleLbl="node4" presStyleIdx="9" presStyleCnt="14">
        <dgm:presLayoutVars>
          <dgm:chPref val="3"/>
        </dgm:presLayoutVars>
      </dgm:prSet>
      <dgm:spPr/>
    </dgm:pt>
    <dgm:pt modelId="{1D4E5F74-37E1-47C7-8571-19B5D1A7FDB4}" type="pres">
      <dgm:prSet presAssocID="{906D568B-56E6-461B-9286-43B2C2B41568}" presName="level3hierChild" presStyleCnt="0"/>
      <dgm:spPr/>
    </dgm:pt>
    <dgm:pt modelId="{3A0887F4-EF6C-4AE2-9E6E-BB9D509CCFAE}" type="pres">
      <dgm:prSet presAssocID="{E9FD4F02-D984-4F83-B3FA-60A1627F6279}" presName="conn2-1" presStyleLbl="parChTrans1D4" presStyleIdx="10" presStyleCnt="14"/>
      <dgm:spPr/>
    </dgm:pt>
    <dgm:pt modelId="{7076B260-26A8-4E75-B80B-ABD08A7C20E7}" type="pres">
      <dgm:prSet presAssocID="{E9FD4F02-D984-4F83-B3FA-60A1627F6279}" presName="connTx" presStyleLbl="parChTrans1D4" presStyleIdx="10" presStyleCnt="14"/>
      <dgm:spPr/>
    </dgm:pt>
    <dgm:pt modelId="{670E6772-5724-4224-A159-281EBC97938E}" type="pres">
      <dgm:prSet presAssocID="{E387C992-5E75-4DBF-8968-CC8296AB9795}" presName="root2" presStyleCnt="0"/>
      <dgm:spPr/>
    </dgm:pt>
    <dgm:pt modelId="{C06B3F2A-C50C-409E-A773-E239D178B523}" type="pres">
      <dgm:prSet presAssocID="{E387C992-5E75-4DBF-8968-CC8296AB9795}" presName="LevelTwoTextNode" presStyleLbl="node4" presStyleIdx="10" presStyleCnt="14">
        <dgm:presLayoutVars>
          <dgm:chPref val="3"/>
        </dgm:presLayoutVars>
      </dgm:prSet>
      <dgm:spPr/>
    </dgm:pt>
    <dgm:pt modelId="{9B50159B-8A7A-4960-B5E2-3042973A7A0F}" type="pres">
      <dgm:prSet presAssocID="{E387C992-5E75-4DBF-8968-CC8296AB9795}" presName="level3hierChild" presStyleCnt="0"/>
      <dgm:spPr/>
    </dgm:pt>
    <dgm:pt modelId="{1BFE59FD-EE91-4038-B3C7-701F4D1FCCEA}" type="pres">
      <dgm:prSet presAssocID="{B22CE40A-14D1-4A04-86DB-C7D4F1442E6F}" presName="conn2-1" presStyleLbl="parChTrans1D4" presStyleIdx="11" presStyleCnt="14"/>
      <dgm:spPr/>
    </dgm:pt>
    <dgm:pt modelId="{326BC717-2AE5-46EC-82D4-5AE7F12E17BC}" type="pres">
      <dgm:prSet presAssocID="{B22CE40A-14D1-4A04-86DB-C7D4F1442E6F}" presName="connTx" presStyleLbl="parChTrans1D4" presStyleIdx="11" presStyleCnt="14"/>
      <dgm:spPr/>
    </dgm:pt>
    <dgm:pt modelId="{28BF4DBF-CCAD-48BD-8E56-101ED57A9357}" type="pres">
      <dgm:prSet presAssocID="{B421BCEB-1740-4465-9449-D2A850D2FDAA}" presName="root2" presStyleCnt="0"/>
      <dgm:spPr/>
    </dgm:pt>
    <dgm:pt modelId="{B18E11E1-8C8A-4FDD-9ECF-7629C7E01B35}" type="pres">
      <dgm:prSet presAssocID="{B421BCEB-1740-4465-9449-D2A850D2FDAA}" presName="LevelTwoTextNode" presStyleLbl="node4" presStyleIdx="11" presStyleCnt="14">
        <dgm:presLayoutVars>
          <dgm:chPref val="3"/>
        </dgm:presLayoutVars>
      </dgm:prSet>
      <dgm:spPr/>
    </dgm:pt>
    <dgm:pt modelId="{A8FAA7BB-1AC9-4BF0-B907-89471E4E1FBF}" type="pres">
      <dgm:prSet presAssocID="{B421BCEB-1740-4465-9449-D2A850D2FDAA}" presName="level3hierChild" presStyleCnt="0"/>
      <dgm:spPr/>
    </dgm:pt>
    <dgm:pt modelId="{3A389203-EC39-4A27-A772-830513918296}" type="pres">
      <dgm:prSet presAssocID="{9EAD2DBC-19EC-431A-98C9-0944AA3956A9}" presName="conn2-1" presStyleLbl="parChTrans1D3" presStyleIdx="3" presStyleCnt="5"/>
      <dgm:spPr/>
    </dgm:pt>
    <dgm:pt modelId="{818C0553-2564-4857-88EE-EBB8F5143CCF}" type="pres">
      <dgm:prSet presAssocID="{9EAD2DBC-19EC-431A-98C9-0944AA3956A9}" presName="connTx" presStyleLbl="parChTrans1D3" presStyleIdx="3" presStyleCnt="5"/>
      <dgm:spPr/>
    </dgm:pt>
    <dgm:pt modelId="{FD2CAD2B-0356-4948-A82D-A52DF6B6545D}" type="pres">
      <dgm:prSet presAssocID="{28542C1F-08E3-4629-AA2A-A4B62EEB1CBC}" presName="root2" presStyleCnt="0"/>
      <dgm:spPr/>
    </dgm:pt>
    <dgm:pt modelId="{9A5E4862-78A4-4694-AA36-0BD48695BA13}" type="pres">
      <dgm:prSet presAssocID="{28542C1F-08E3-4629-AA2A-A4B62EEB1CBC}" presName="LevelTwoTextNode" presStyleLbl="node3" presStyleIdx="3" presStyleCnt="5">
        <dgm:presLayoutVars>
          <dgm:chPref val="3"/>
        </dgm:presLayoutVars>
      </dgm:prSet>
      <dgm:spPr/>
    </dgm:pt>
    <dgm:pt modelId="{A2C9290E-2388-411F-B8EC-B4129695BC78}" type="pres">
      <dgm:prSet presAssocID="{28542C1F-08E3-4629-AA2A-A4B62EEB1CBC}" presName="level3hierChild" presStyleCnt="0"/>
      <dgm:spPr/>
    </dgm:pt>
    <dgm:pt modelId="{AABF798E-C442-443E-93D0-82A0CC2CB016}" type="pres">
      <dgm:prSet presAssocID="{40C99DE2-1906-4CB1-874A-0F45100FC78B}" presName="conn2-1" presStyleLbl="parChTrans1D4" presStyleIdx="12" presStyleCnt="14"/>
      <dgm:spPr/>
    </dgm:pt>
    <dgm:pt modelId="{69036407-D967-4295-8FBF-57B7A06E94E3}" type="pres">
      <dgm:prSet presAssocID="{40C99DE2-1906-4CB1-874A-0F45100FC78B}" presName="connTx" presStyleLbl="parChTrans1D4" presStyleIdx="12" presStyleCnt="14"/>
      <dgm:spPr/>
    </dgm:pt>
    <dgm:pt modelId="{AAB2B552-F282-459A-B0B1-FDB1FF259A36}" type="pres">
      <dgm:prSet presAssocID="{BD6E4134-120E-4380-A1D7-00A4C484BEFD}" presName="root2" presStyleCnt="0"/>
      <dgm:spPr/>
    </dgm:pt>
    <dgm:pt modelId="{A89E20EF-5DAD-464D-B509-71DE46832DB0}" type="pres">
      <dgm:prSet presAssocID="{BD6E4134-120E-4380-A1D7-00A4C484BEFD}" presName="LevelTwoTextNode" presStyleLbl="node4" presStyleIdx="12" presStyleCnt="14">
        <dgm:presLayoutVars>
          <dgm:chPref val="3"/>
        </dgm:presLayoutVars>
      </dgm:prSet>
      <dgm:spPr/>
    </dgm:pt>
    <dgm:pt modelId="{25310FDC-22EC-4143-9CDA-1BE96DD98B1A}" type="pres">
      <dgm:prSet presAssocID="{BD6E4134-120E-4380-A1D7-00A4C484BEFD}" presName="level3hierChild" presStyleCnt="0"/>
      <dgm:spPr/>
    </dgm:pt>
    <dgm:pt modelId="{E7A4F6A2-4166-43E8-8ACB-90CEA4E3D8E2}" type="pres">
      <dgm:prSet presAssocID="{DF8C66ED-2A43-43DD-A50E-0D0B67471F2B}" presName="conn2-1" presStyleLbl="parChTrans1D4" presStyleIdx="13" presStyleCnt="14"/>
      <dgm:spPr/>
    </dgm:pt>
    <dgm:pt modelId="{CC4F17A7-F29C-40A4-BCBB-34AD429A877C}" type="pres">
      <dgm:prSet presAssocID="{DF8C66ED-2A43-43DD-A50E-0D0B67471F2B}" presName="connTx" presStyleLbl="parChTrans1D4" presStyleIdx="13" presStyleCnt="14"/>
      <dgm:spPr/>
    </dgm:pt>
    <dgm:pt modelId="{723E3F64-2186-475A-BD18-5BBB892520D3}" type="pres">
      <dgm:prSet presAssocID="{59B827EA-84A7-4BDF-8A8B-3C00A3B813EC}" presName="root2" presStyleCnt="0"/>
      <dgm:spPr/>
    </dgm:pt>
    <dgm:pt modelId="{28319919-A335-4826-898C-E5FEAA21681E}" type="pres">
      <dgm:prSet presAssocID="{59B827EA-84A7-4BDF-8A8B-3C00A3B813EC}" presName="LevelTwoTextNode" presStyleLbl="node4" presStyleIdx="13" presStyleCnt="14">
        <dgm:presLayoutVars>
          <dgm:chPref val="3"/>
        </dgm:presLayoutVars>
      </dgm:prSet>
      <dgm:spPr/>
    </dgm:pt>
    <dgm:pt modelId="{E43B6FA0-2195-4936-A520-6E01B30F05B4}" type="pres">
      <dgm:prSet presAssocID="{59B827EA-84A7-4BDF-8A8B-3C00A3B813EC}" presName="level3hierChild" presStyleCnt="0"/>
      <dgm:spPr/>
    </dgm:pt>
    <dgm:pt modelId="{87F9F0D7-E44B-4234-B664-A980F8FC5A42}" type="pres">
      <dgm:prSet presAssocID="{C3C3B955-4B89-42DC-880C-2995274EA441}" presName="conn2-1" presStyleLbl="parChTrans1D2" presStyleIdx="1" presStyleCnt="2"/>
      <dgm:spPr/>
    </dgm:pt>
    <dgm:pt modelId="{1BE9A48E-036B-40DC-86B7-A681D2E3C297}" type="pres">
      <dgm:prSet presAssocID="{C3C3B955-4B89-42DC-880C-2995274EA441}" presName="connTx" presStyleLbl="parChTrans1D2" presStyleIdx="1" presStyleCnt="2"/>
      <dgm:spPr/>
    </dgm:pt>
    <dgm:pt modelId="{96FE350E-8A93-4D9C-BEAE-8BC53CC65DE0}" type="pres">
      <dgm:prSet presAssocID="{AB9E53A4-2C0B-4E95-BEC7-AF13FCE92A1F}" presName="root2" presStyleCnt="0"/>
      <dgm:spPr/>
    </dgm:pt>
    <dgm:pt modelId="{764D1407-F03D-4027-9D61-3927E83CAD42}" type="pres">
      <dgm:prSet presAssocID="{AB9E53A4-2C0B-4E95-BEC7-AF13FCE92A1F}" presName="LevelTwoTextNode" presStyleLbl="node2" presStyleIdx="1" presStyleCnt="2">
        <dgm:presLayoutVars>
          <dgm:chPref val="3"/>
        </dgm:presLayoutVars>
      </dgm:prSet>
      <dgm:spPr/>
    </dgm:pt>
    <dgm:pt modelId="{8A35DFA2-E413-4FA1-AFF5-08F73D441DB6}" type="pres">
      <dgm:prSet presAssocID="{AB9E53A4-2C0B-4E95-BEC7-AF13FCE92A1F}" presName="level3hierChild" presStyleCnt="0"/>
      <dgm:spPr/>
    </dgm:pt>
    <dgm:pt modelId="{8D3F10B0-2C8B-4592-B84E-0E5280D6013B}" type="pres">
      <dgm:prSet presAssocID="{181F02C4-4BDD-4589-86A7-74ADC7C5F0CC}" presName="conn2-1" presStyleLbl="parChTrans1D3" presStyleIdx="4" presStyleCnt="5"/>
      <dgm:spPr/>
    </dgm:pt>
    <dgm:pt modelId="{088EE686-C5BD-4108-B7C3-12E6D27B153A}" type="pres">
      <dgm:prSet presAssocID="{181F02C4-4BDD-4589-86A7-74ADC7C5F0CC}" presName="connTx" presStyleLbl="parChTrans1D3" presStyleIdx="4" presStyleCnt="5"/>
      <dgm:spPr/>
    </dgm:pt>
    <dgm:pt modelId="{D33584E4-44DD-4518-A2AA-CA22146DEE76}" type="pres">
      <dgm:prSet presAssocID="{D9195DEB-FC56-424A-B034-D5557A7EA309}" presName="root2" presStyleCnt="0"/>
      <dgm:spPr/>
    </dgm:pt>
    <dgm:pt modelId="{00F99650-2BB5-4565-A491-066102EF9364}" type="pres">
      <dgm:prSet presAssocID="{D9195DEB-FC56-424A-B034-D5557A7EA309}" presName="LevelTwoTextNode" presStyleLbl="node3" presStyleIdx="4" presStyleCnt="5">
        <dgm:presLayoutVars>
          <dgm:chPref val="3"/>
        </dgm:presLayoutVars>
      </dgm:prSet>
      <dgm:spPr/>
    </dgm:pt>
    <dgm:pt modelId="{A7398528-CD7B-4BA7-B09E-6236568D7D7D}" type="pres">
      <dgm:prSet presAssocID="{D9195DEB-FC56-424A-B034-D5557A7EA309}" presName="level3hierChild" presStyleCnt="0"/>
      <dgm:spPr/>
    </dgm:pt>
  </dgm:ptLst>
  <dgm:cxnLst>
    <dgm:cxn modelId="{2C01FE03-8A60-4A63-85A8-B81AFDC4F07A}" type="presOf" srcId="{63AA68B3-68F8-459A-9F0D-4EA0787333F3}" destId="{3522FAD2-3B8A-467C-9E7A-DA4A9B907573}" srcOrd="0" destOrd="0" presId="urn:microsoft.com/office/officeart/2005/8/layout/hierarchy2"/>
    <dgm:cxn modelId="{7F8C6A09-E4AE-4BC9-9925-18F5A5ABE62A}" srcId="{3E465408-F364-46E7-9E8C-B23D2DF8C8F1}" destId="{906D568B-56E6-461B-9286-43B2C2B41568}" srcOrd="0" destOrd="0" parTransId="{D2FD21AB-8C72-4645-8D1B-C9B046106064}" sibTransId="{76A927E7-193A-432B-9E32-1DE7CE1E8B88}"/>
    <dgm:cxn modelId="{BAADCA0E-52E9-407D-AF07-4FDFBB4406DB}" type="presOf" srcId="{181F02C4-4BDD-4589-86A7-74ADC7C5F0CC}" destId="{088EE686-C5BD-4108-B7C3-12E6D27B153A}" srcOrd="1" destOrd="0" presId="urn:microsoft.com/office/officeart/2005/8/layout/hierarchy2"/>
    <dgm:cxn modelId="{F7848C19-3473-4751-B666-39625A752321}" type="presOf" srcId="{D9195DEB-FC56-424A-B034-D5557A7EA309}" destId="{00F99650-2BB5-4565-A491-066102EF9364}" srcOrd="0" destOrd="0" presId="urn:microsoft.com/office/officeart/2005/8/layout/hierarchy2"/>
    <dgm:cxn modelId="{F048E619-725D-4CCB-802F-12174B5F7C8E}" type="presOf" srcId="{14D7F0D7-09F5-425E-AF85-0488DC1A3999}" destId="{C902BA21-E288-4596-8E14-E99D718C9A69}" srcOrd="0" destOrd="0" presId="urn:microsoft.com/office/officeart/2005/8/layout/hierarchy2"/>
    <dgm:cxn modelId="{29ADB81B-8185-4905-9A23-11B363356A07}" type="presOf" srcId="{12B6EAB3-CA06-401D-956A-19CFB7C560F8}" destId="{FF48DBB9-140A-4FFB-8AB8-1C1F8308D00C}" srcOrd="1" destOrd="0" presId="urn:microsoft.com/office/officeart/2005/8/layout/hierarchy2"/>
    <dgm:cxn modelId="{C9638222-76F8-4AB2-B50A-A00C5C0C6A33}" type="presOf" srcId="{E9FD4F02-D984-4F83-B3FA-60A1627F6279}" destId="{7076B260-26A8-4E75-B80B-ABD08A7C20E7}" srcOrd="1" destOrd="0" presId="urn:microsoft.com/office/officeart/2005/8/layout/hierarchy2"/>
    <dgm:cxn modelId="{016F1A26-C39C-4045-8CF5-7328192A7444}" type="presOf" srcId="{D2FD21AB-8C72-4645-8D1B-C9B046106064}" destId="{7CB7525B-7CE2-45DF-AEA7-3B67B1B7F195}" srcOrd="1" destOrd="0" presId="urn:microsoft.com/office/officeart/2005/8/layout/hierarchy2"/>
    <dgm:cxn modelId="{9584D326-565A-4842-B6F3-A12DD33ABD23}" type="presOf" srcId="{B0B6C4B2-E374-45BA-A1CC-27DF7E353152}" destId="{AF9CF6CC-4C04-459D-9D8C-AFA8B2D98085}" srcOrd="0" destOrd="0" presId="urn:microsoft.com/office/officeart/2005/8/layout/hierarchy2"/>
    <dgm:cxn modelId="{091D3D28-DC61-4FBB-9FEF-CB06A9691A37}" type="presOf" srcId="{40C99DE2-1906-4CB1-874A-0F45100FC78B}" destId="{AABF798E-C442-443E-93D0-82A0CC2CB016}" srcOrd="0" destOrd="0" presId="urn:microsoft.com/office/officeart/2005/8/layout/hierarchy2"/>
    <dgm:cxn modelId="{29B3B92D-C4ED-45BF-9CF6-CAC310A4217C}" srcId="{28542C1F-08E3-4629-AA2A-A4B62EEB1CBC}" destId="{BD6E4134-120E-4380-A1D7-00A4C484BEFD}" srcOrd="0" destOrd="0" parTransId="{40C99DE2-1906-4CB1-874A-0F45100FC78B}" sibTransId="{940EDF4E-5953-4316-B2E4-13D2755A25CB}"/>
    <dgm:cxn modelId="{41361231-2D93-4C53-B7CE-8783C13E1BBE}" srcId="{B8136925-4783-449E-A8A5-E0C162FAB37F}" destId="{95CBDBCD-16EA-4189-894F-A5779D1AEE03}" srcOrd="1" destOrd="0" parTransId="{4269238A-5445-4679-9F1C-D599744A3568}" sibTransId="{6006AAC6-E3C8-4015-B683-5966F79C6362}"/>
    <dgm:cxn modelId="{A6425E3B-88D1-4CCA-9DDE-CBA90D38EC9A}" type="presOf" srcId="{B5C53E8E-B5A8-4E30-97BC-68CFF6696834}" destId="{14D375C3-03B4-475A-A0E7-EBA9EAC02899}" srcOrd="1" destOrd="0" presId="urn:microsoft.com/office/officeart/2005/8/layout/hierarchy2"/>
    <dgm:cxn modelId="{30C8C73B-F69D-42AA-AA11-37E6D42BD5E9}" type="presOf" srcId="{95CBDBCD-16EA-4189-894F-A5779D1AEE03}" destId="{CB89C946-FEB6-4B9A-828B-141B09BEA509}" srcOrd="0" destOrd="0" presId="urn:microsoft.com/office/officeart/2005/8/layout/hierarchy2"/>
    <dgm:cxn modelId="{4B6E053C-3E0F-4086-9698-B5B2ED584BAB}" type="presOf" srcId="{1F60A921-4BED-4952-9D83-818E47CA7F2B}" destId="{9A1A8CCE-3FD3-45F6-9E4F-F94584B3380B}" srcOrd="0" destOrd="0" presId="urn:microsoft.com/office/officeart/2005/8/layout/hierarchy2"/>
    <dgm:cxn modelId="{FA7F4140-87DB-4F02-9D8C-09A0C3F803E7}" type="presOf" srcId="{28542C1F-08E3-4629-AA2A-A4B62EEB1CBC}" destId="{9A5E4862-78A4-4694-AA36-0BD48695BA13}" srcOrd="0" destOrd="0" presId="urn:microsoft.com/office/officeart/2005/8/layout/hierarchy2"/>
    <dgm:cxn modelId="{F302325C-9E9A-4A0A-8C9B-595B717DCBE8}" srcId="{8AF7D6DC-BC46-401A-81CC-4199E2688DF2}" destId="{B0B6C4B2-E374-45BA-A1CC-27DF7E353152}" srcOrd="0" destOrd="0" parTransId="{D54C5EE1-8315-4E18-8BC3-C2D82924AE8E}" sibTransId="{6F3568C8-726E-40CB-8A2F-24BBE6722D45}"/>
    <dgm:cxn modelId="{1348CB5D-B5D0-4481-909C-DD6414C90F34}" type="presOf" srcId="{63D0AC55-E97A-4238-9BEB-D4DA4AC3E817}" destId="{AEB3E085-AFD3-491F-A904-BF524A282AC4}" srcOrd="1" destOrd="0" presId="urn:microsoft.com/office/officeart/2005/8/layout/hierarchy2"/>
    <dgm:cxn modelId="{8C68985E-BD45-41C6-8A4B-9EF202191C7E}" type="presOf" srcId="{893233DF-CC05-49AB-AC0D-F2E6BF1F2A00}" destId="{0B7286F8-1DF9-45A6-BABF-D6269429F949}" srcOrd="0" destOrd="0" presId="urn:microsoft.com/office/officeart/2005/8/layout/hierarchy2"/>
    <dgm:cxn modelId="{01D93841-6142-4BA8-93B1-1DFA22156A8B}" srcId="{AB9E53A4-2C0B-4E95-BEC7-AF13FCE92A1F}" destId="{D9195DEB-FC56-424A-B034-D5557A7EA309}" srcOrd="0" destOrd="0" parTransId="{181F02C4-4BDD-4589-86A7-74ADC7C5F0CC}" sibTransId="{D239E462-082B-4629-BEFA-FD89D350426A}"/>
    <dgm:cxn modelId="{28774241-7FA3-40E2-B421-BF9660AACC79}" type="presOf" srcId="{24A164DB-9AF3-472E-B8C1-5F66BE737B71}" destId="{182923F6-77BC-4CA4-951D-9962D4D50760}" srcOrd="0" destOrd="0" presId="urn:microsoft.com/office/officeart/2005/8/layout/hierarchy2"/>
    <dgm:cxn modelId="{54AD9061-4410-4BC0-BB56-7B51D310C2DB}" type="presOf" srcId="{B5C53E8E-B5A8-4E30-97BC-68CFF6696834}" destId="{17DCDC7D-AC54-422F-848F-262E56F8F14F}" srcOrd="0" destOrd="0" presId="urn:microsoft.com/office/officeart/2005/8/layout/hierarchy2"/>
    <dgm:cxn modelId="{6C891C44-90C8-4B2D-9E2C-57D8D7B59BCD}" type="presOf" srcId="{59B827EA-84A7-4BDF-8A8B-3C00A3B813EC}" destId="{28319919-A335-4826-898C-E5FEAA21681E}" srcOrd="0" destOrd="0" presId="urn:microsoft.com/office/officeart/2005/8/layout/hierarchy2"/>
    <dgm:cxn modelId="{D4A7AD67-A75A-4FD8-A735-FC35D64363AE}" type="presOf" srcId="{DF8C66ED-2A43-43DD-A50E-0D0B67471F2B}" destId="{CC4F17A7-F29C-40A4-BCBB-34AD429A877C}" srcOrd="1" destOrd="0" presId="urn:microsoft.com/office/officeart/2005/8/layout/hierarchy2"/>
    <dgm:cxn modelId="{04987B68-F6A4-44A7-912E-08BE76A17AB3}" type="presOf" srcId="{E5FA6CE5-3B21-4E6A-9683-D7EDB83F4207}" destId="{0DA23BD7-7EA6-4BB9-899B-4C4430951AEA}" srcOrd="0" destOrd="0" presId="urn:microsoft.com/office/officeart/2005/8/layout/hierarchy2"/>
    <dgm:cxn modelId="{B07B3649-805B-4968-B002-ED6DC52A3BB5}" type="presOf" srcId="{D2FD21AB-8C72-4645-8D1B-C9B046106064}" destId="{079CF81F-9D32-4BA6-880C-DA35F8B54CD6}" srcOrd="0" destOrd="0" presId="urn:microsoft.com/office/officeart/2005/8/layout/hierarchy2"/>
    <dgm:cxn modelId="{E6A7F469-3BB1-4269-9D5D-19BD9ABCCF64}" srcId="{DDC6B376-F598-4B99-BC28-71D1A58ED161}" destId="{3E465408-F364-46E7-9E8C-B23D2DF8C8F1}" srcOrd="0" destOrd="0" parTransId="{5304C33C-93F1-4028-8FE6-1539B7B0FDF7}" sibTransId="{9512BFF0-F4AA-48A0-8932-C6F6D9B87E74}"/>
    <dgm:cxn modelId="{3816A64B-A93C-4A86-964C-9299B0E2F0AD}" type="presOf" srcId="{B421BCEB-1740-4465-9449-D2A850D2FDAA}" destId="{B18E11E1-8C8A-4FDD-9ECF-7629C7E01B35}" srcOrd="0" destOrd="0" presId="urn:microsoft.com/office/officeart/2005/8/layout/hierarchy2"/>
    <dgm:cxn modelId="{A3C9EC6C-D117-4A74-8797-108676A4B6BE}" type="presOf" srcId="{1E719801-C25A-479F-849C-1A4D223D1120}" destId="{AA98029C-8822-483D-B561-435D201F05C7}" srcOrd="0" destOrd="0" presId="urn:microsoft.com/office/officeart/2005/8/layout/hierarchy2"/>
    <dgm:cxn modelId="{532A3E4D-5DD0-464A-B14D-89CA7C885471}" type="presOf" srcId="{E387C992-5E75-4DBF-8968-CC8296AB9795}" destId="{C06B3F2A-C50C-409E-A773-E239D178B523}" srcOrd="0" destOrd="0" presId="urn:microsoft.com/office/officeart/2005/8/layout/hierarchy2"/>
    <dgm:cxn modelId="{FA59C84F-BB48-44BE-86ED-48FA23C30206}" srcId="{BD6E4134-120E-4380-A1D7-00A4C484BEFD}" destId="{59B827EA-84A7-4BDF-8A8B-3C00A3B813EC}" srcOrd="0" destOrd="0" parTransId="{DF8C66ED-2A43-43DD-A50E-0D0B67471F2B}" sibTransId="{625671E2-69E3-400F-963A-055DCC117E90}"/>
    <dgm:cxn modelId="{1D6A6D70-8D38-41C4-9160-03E89EBDCC4B}" type="presOf" srcId="{9EAD2DBC-19EC-431A-98C9-0944AA3956A9}" destId="{3A389203-EC39-4A27-A772-830513918296}" srcOrd="0" destOrd="0" presId="urn:microsoft.com/office/officeart/2005/8/layout/hierarchy2"/>
    <dgm:cxn modelId="{5FA89A71-7BB6-4DC3-8609-A80DB61937B0}" type="presOf" srcId="{906D568B-56E6-461B-9286-43B2C2B41568}" destId="{A3A367FA-9052-48E6-A595-9ECC2EB901E7}" srcOrd="0" destOrd="0" presId="urn:microsoft.com/office/officeart/2005/8/layout/hierarchy2"/>
    <dgm:cxn modelId="{30B4FB51-8366-4EA8-8D0F-9CF24AE0FA65}" type="presOf" srcId="{B4C83688-80E8-4BB0-A509-8F6081D9C9E2}" destId="{8B77AA35-0913-4BCF-BE34-2602D4BFDC5F}" srcOrd="1" destOrd="0" presId="urn:microsoft.com/office/officeart/2005/8/layout/hierarchy2"/>
    <dgm:cxn modelId="{CF0D3852-0F52-4E65-BA44-601FEBF4BCA1}" type="presOf" srcId="{5304C33C-93F1-4028-8FE6-1539B7B0FDF7}" destId="{B45D28C8-369F-4500-B0AD-A8D00DB3F369}" srcOrd="0" destOrd="0" presId="urn:microsoft.com/office/officeart/2005/8/layout/hierarchy2"/>
    <dgm:cxn modelId="{F1633E75-022A-46E2-A25C-60E2555B97EF}" srcId="{B0B6C4B2-E374-45BA-A1CC-27DF7E353152}" destId="{AB9E53A4-2C0B-4E95-BEC7-AF13FCE92A1F}" srcOrd="1" destOrd="0" parTransId="{C3C3B955-4B89-42DC-880C-2995274EA441}" sibTransId="{35E45F0B-79DA-401D-BDB7-EB1B749C4290}"/>
    <dgm:cxn modelId="{E437A275-0B16-4F16-AE79-556B3E486AE2}" type="presOf" srcId="{DDC6B376-F598-4B99-BC28-71D1A58ED161}" destId="{470B695E-29A4-47B7-A11D-CC34C3F756EC}" srcOrd="0" destOrd="0" presId="urn:microsoft.com/office/officeart/2005/8/layout/hierarchy2"/>
    <dgm:cxn modelId="{4D56B277-4C05-47A0-B187-DC7456AB3B9A}" srcId="{1F60A921-4BED-4952-9D83-818E47CA7F2B}" destId="{8973B5D9-3195-4C08-B549-250FB212567A}" srcOrd="1" destOrd="0" parTransId="{B4C83688-80E8-4BB0-A509-8F6081D9C9E2}" sibTransId="{45FEA5B1-E78A-4114-8DEC-3725EBC65836}"/>
    <dgm:cxn modelId="{9650E17C-39DC-4943-B8CF-44B21FFA366F}" type="presOf" srcId="{32137568-A310-4D93-9058-3E940D508E35}" destId="{195FE86B-E9AD-47A0-B396-E91EDEB57B39}" srcOrd="0" destOrd="0" presId="urn:microsoft.com/office/officeart/2005/8/layout/hierarchy2"/>
    <dgm:cxn modelId="{3C5ABF81-3DAF-4BEF-ACEC-027DCB4BCFE5}" type="presOf" srcId="{40C99DE2-1906-4CB1-874A-0F45100FC78B}" destId="{69036407-D967-4295-8FBF-57B7A06E94E3}" srcOrd="1" destOrd="0" presId="urn:microsoft.com/office/officeart/2005/8/layout/hierarchy2"/>
    <dgm:cxn modelId="{65A6D084-250B-473E-9BAA-4DA9E021919A}" type="presOf" srcId="{C3C3B955-4B89-42DC-880C-2995274EA441}" destId="{87F9F0D7-E44B-4234-B664-A980F8FC5A42}" srcOrd="0" destOrd="0" presId="urn:microsoft.com/office/officeart/2005/8/layout/hierarchy2"/>
    <dgm:cxn modelId="{637CFA84-9AB0-4067-8DBC-EA0079EBA038}" type="presOf" srcId="{DF8C66ED-2A43-43DD-A50E-0D0B67471F2B}" destId="{E7A4F6A2-4166-43E8-8ACB-90CEA4E3D8E2}" srcOrd="0" destOrd="0" presId="urn:microsoft.com/office/officeart/2005/8/layout/hierarchy2"/>
    <dgm:cxn modelId="{A932FD84-A4F3-45B7-983D-0240D6BF98F0}" type="presOf" srcId="{B8136925-4783-449E-A8A5-E0C162FAB37F}" destId="{10ECD819-3B4B-4187-B8A6-A032B6ED25FF}" srcOrd="0" destOrd="0" presId="urn:microsoft.com/office/officeart/2005/8/layout/hierarchy2"/>
    <dgm:cxn modelId="{C9B98585-D585-44A1-9E2F-FA1035F2B637}" srcId="{1F60A921-4BED-4952-9D83-818E47CA7F2B}" destId="{4843AC82-0D35-48DD-A5E5-5E37C08ABD85}" srcOrd="0" destOrd="0" parTransId="{1E719801-C25A-479F-849C-1A4D223D1120}" sibTransId="{B4E030F1-9923-4468-BB86-20727C73B199}"/>
    <dgm:cxn modelId="{B0E50D88-EC21-4225-9D16-0331543672FB}" srcId="{B0B6C4B2-E374-45BA-A1CC-27DF7E353152}" destId="{E5FA6CE5-3B21-4E6A-9683-D7EDB83F4207}" srcOrd="0" destOrd="0" parTransId="{63AA68B3-68F8-459A-9F0D-4EA0787333F3}" sibTransId="{68F38CFD-0DA6-4B08-A734-F4432545CBA8}"/>
    <dgm:cxn modelId="{2A1B7388-A4AE-46B3-B060-143B9785706A}" srcId="{E387C992-5E75-4DBF-8968-CC8296AB9795}" destId="{B421BCEB-1740-4465-9449-D2A850D2FDAA}" srcOrd="0" destOrd="0" parTransId="{B22CE40A-14D1-4A04-86DB-C7D4F1442E6F}" sibTransId="{D1BC12AF-91D2-4FED-BC1E-D22A92A12728}"/>
    <dgm:cxn modelId="{9D617C8F-4AD2-4F1C-860C-E6CB9D11326C}" srcId="{DDC6B376-F598-4B99-BC28-71D1A58ED161}" destId="{E387C992-5E75-4DBF-8968-CC8296AB9795}" srcOrd="1" destOrd="0" parTransId="{E9FD4F02-D984-4F83-B3FA-60A1627F6279}" sibTransId="{D7CB51EA-2EB9-49F2-8FCC-961E66F03155}"/>
    <dgm:cxn modelId="{2F9ECB8F-DE99-429D-BABA-2EA0864E6F45}" type="presOf" srcId="{AB5C38E0-9BA2-4F93-B55B-7D7CE9D68C4B}" destId="{9010D44D-CD33-4BB0-84B7-3CD075D02F18}" srcOrd="0" destOrd="0" presId="urn:microsoft.com/office/officeart/2005/8/layout/hierarchy2"/>
    <dgm:cxn modelId="{28BB0390-939C-4E08-AE66-10FBEEE1E730}" type="presOf" srcId="{03E235FD-1F49-46BA-8C54-00FA5467BE86}" destId="{1F4B7E2E-365B-43E1-ADF8-55E137DC98AF}" srcOrd="1" destOrd="0" presId="urn:microsoft.com/office/officeart/2005/8/layout/hierarchy2"/>
    <dgm:cxn modelId="{13F42591-DF98-4AD0-A522-37D5F2C3156A}" type="presOf" srcId="{A2F3AC96-6415-4B2D-B589-46F2CF0CB88A}" destId="{855C0F59-635C-4C7D-8F18-C18F17D36DC3}" srcOrd="0" destOrd="0" presId="urn:microsoft.com/office/officeart/2005/8/layout/hierarchy2"/>
    <dgm:cxn modelId="{DE204C93-1A92-4349-A0F8-C344B1F8794F}" srcId="{AB5C38E0-9BA2-4F93-B55B-7D7CE9D68C4B}" destId="{1F60A921-4BED-4952-9D83-818E47CA7F2B}" srcOrd="0" destOrd="0" parTransId="{2B31CBB4-425A-4CED-B759-845B4A58F020}" sibTransId="{41C144D9-2E72-4A52-82F6-1883F2203658}"/>
    <dgm:cxn modelId="{5393CB98-570A-4F24-B02D-585F474AE3D3}" type="presOf" srcId="{AB9E53A4-2C0B-4E95-BEC7-AF13FCE92A1F}" destId="{764D1407-F03D-4027-9D61-3927E83CAD42}" srcOrd="0" destOrd="0" presId="urn:microsoft.com/office/officeart/2005/8/layout/hierarchy2"/>
    <dgm:cxn modelId="{C83B8799-3EB8-41C5-82F1-258CA7E8058D}" type="presOf" srcId="{893233DF-CC05-49AB-AC0D-F2E6BF1F2A00}" destId="{910370E3-E04D-47C3-9BF0-24145E61B3BE}" srcOrd="1" destOrd="0" presId="urn:microsoft.com/office/officeart/2005/8/layout/hierarchy2"/>
    <dgm:cxn modelId="{D570D69A-11A0-46EE-9F03-EE052C4E852E}" type="presOf" srcId="{12B6EAB3-CA06-401D-956A-19CFB7C560F8}" destId="{F0ADB9ED-041F-4E0C-99BC-8DAD5D65F0B7}" srcOrd="0" destOrd="0" presId="urn:microsoft.com/office/officeart/2005/8/layout/hierarchy2"/>
    <dgm:cxn modelId="{D03C3C9C-5993-4718-B2DA-A7FB2C8724D1}" type="presOf" srcId="{E9FD4F02-D984-4F83-B3FA-60A1627F6279}" destId="{3A0887F4-EF6C-4AE2-9E6E-BB9D509CCFAE}" srcOrd="0" destOrd="0" presId="urn:microsoft.com/office/officeart/2005/8/layout/hierarchy2"/>
    <dgm:cxn modelId="{8871449C-146D-49CA-A907-AB8532E17349}" type="presOf" srcId="{4269238A-5445-4679-9F1C-D599744A3568}" destId="{46DEEE38-1C6B-4CDF-9CC3-7E4AF0B35614}" srcOrd="1" destOrd="0" presId="urn:microsoft.com/office/officeart/2005/8/layout/hierarchy2"/>
    <dgm:cxn modelId="{91AC879F-F9DB-4BF2-9186-38F61E9118D5}" type="presOf" srcId="{2B31CBB4-425A-4CED-B759-845B4A58F020}" destId="{CFA58444-E337-4B1E-A0F4-B5F41E966C60}" srcOrd="0" destOrd="0" presId="urn:microsoft.com/office/officeart/2005/8/layout/hierarchy2"/>
    <dgm:cxn modelId="{F94BBCA2-18B1-48B8-843D-0743BE04F046}" type="presOf" srcId="{63AA68B3-68F8-459A-9F0D-4EA0787333F3}" destId="{9147FDC2-233D-47E9-852E-7680862F1FA7}" srcOrd="1" destOrd="0" presId="urn:microsoft.com/office/officeart/2005/8/layout/hierarchy2"/>
    <dgm:cxn modelId="{5A1EEAA3-BACC-4333-BC1F-0C9DCDC2173D}" type="presOf" srcId="{24A164DB-9AF3-472E-B8C1-5F66BE737B71}" destId="{1DFB4B50-30E8-49D3-A4A9-264B62CD17CC}" srcOrd="1" destOrd="0" presId="urn:microsoft.com/office/officeart/2005/8/layout/hierarchy2"/>
    <dgm:cxn modelId="{3FF258A5-9245-4FFC-97C2-F1DAEA3ED307}" type="presOf" srcId="{181F02C4-4BDD-4589-86A7-74ADC7C5F0CC}" destId="{8D3F10B0-2C8B-4592-B84E-0E5280D6013B}" srcOrd="0" destOrd="0" presId="urn:microsoft.com/office/officeart/2005/8/layout/hierarchy2"/>
    <dgm:cxn modelId="{ACDC94A5-600E-4304-BBB9-65488AAD9CB8}" type="presOf" srcId="{BD6E4134-120E-4380-A1D7-00A4C484BEFD}" destId="{A89E20EF-5DAD-464D-B509-71DE46832DB0}" srcOrd="0" destOrd="0" presId="urn:microsoft.com/office/officeart/2005/8/layout/hierarchy2"/>
    <dgm:cxn modelId="{8B6055A6-B20F-465E-A8C4-8D70907C1018}" type="presOf" srcId="{B4C83688-80E8-4BB0-A509-8F6081D9C9E2}" destId="{EDBBEB12-100A-4B01-972D-E93F02FB3D89}" srcOrd="0" destOrd="0" presId="urn:microsoft.com/office/officeart/2005/8/layout/hierarchy2"/>
    <dgm:cxn modelId="{0F6BEFA6-127A-44D0-96D5-44376923D25E}" type="presOf" srcId="{2B31CBB4-425A-4CED-B759-845B4A58F020}" destId="{C183316E-2416-42B1-99FB-706930B4B4B6}" srcOrd="1" destOrd="0" presId="urn:microsoft.com/office/officeart/2005/8/layout/hierarchy2"/>
    <dgm:cxn modelId="{36FB67AB-52A1-4D50-9262-D79EA72746F7}" type="presOf" srcId="{1E719801-C25A-479F-849C-1A4D223D1120}" destId="{E80756AE-AFCB-49D0-BF9E-834F1B134547}" srcOrd="1" destOrd="0" presId="urn:microsoft.com/office/officeart/2005/8/layout/hierarchy2"/>
    <dgm:cxn modelId="{15524EB3-D744-41C3-B608-61034682E8CE}" type="presOf" srcId="{B22CE40A-14D1-4A04-86DB-C7D4F1442E6F}" destId="{326BC717-2AE5-46EC-82D4-5AE7F12E17BC}" srcOrd="1" destOrd="0" presId="urn:microsoft.com/office/officeart/2005/8/layout/hierarchy2"/>
    <dgm:cxn modelId="{B27D63BF-AAD6-4094-AFE4-48DBC8D5F274}" type="presOf" srcId="{C3C3B955-4B89-42DC-880C-2995274EA441}" destId="{1BE9A48E-036B-40DC-86B7-A681D2E3C297}" srcOrd="1" destOrd="0" presId="urn:microsoft.com/office/officeart/2005/8/layout/hierarchy2"/>
    <dgm:cxn modelId="{BE5564C4-996F-48A9-8F13-0FBC5A4BF117}" type="presOf" srcId="{4269238A-5445-4679-9F1C-D599744A3568}" destId="{759D1CAF-A8E8-48E9-BDD8-33A01F0D7EAD}" srcOrd="0" destOrd="0" presId="urn:microsoft.com/office/officeart/2005/8/layout/hierarchy2"/>
    <dgm:cxn modelId="{99AAEDC4-BB1E-45FD-9396-537B13804105}" type="presOf" srcId="{E89E642A-2A0B-4E0F-858A-E02312BDFB69}" destId="{08F19C63-3F90-437C-9A14-8CF79EC7502B}" srcOrd="0" destOrd="0" presId="urn:microsoft.com/office/officeart/2005/8/layout/hierarchy2"/>
    <dgm:cxn modelId="{897A71C6-F915-4061-9D7C-71B728513A3A}" srcId="{E5FA6CE5-3B21-4E6A-9683-D7EDB83F4207}" destId="{28542C1F-08E3-4629-AA2A-A4B62EEB1CBC}" srcOrd="3" destOrd="0" parTransId="{9EAD2DBC-19EC-431A-98C9-0944AA3956A9}" sibTransId="{B55EBA07-63A8-4538-BB40-B9288D4E48F1}"/>
    <dgm:cxn modelId="{65CB4BC9-0C07-4FF0-A3F2-8F86D4A545B7}" type="presOf" srcId="{63D0AC55-E97A-4238-9BEB-D4DA4AC3E817}" destId="{A05237E6-C26A-422F-B00C-9BAAF9BFACBC}" srcOrd="0" destOrd="0" presId="urn:microsoft.com/office/officeart/2005/8/layout/hierarchy2"/>
    <dgm:cxn modelId="{0A23C3D0-E383-4054-B48E-AAD16047587D}" srcId="{A2F3AC96-6415-4B2D-B589-46F2CF0CB88A}" destId="{B8136925-4783-449E-A8A5-E0C162FAB37F}" srcOrd="0" destOrd="0" parTransId="{03E235FD-1F49-46BA-8C54-00FA5467BE86}" sibTransId="{1F129055-3FFF-4025-A362-651B7FEAA652}"/>
    <dgm:cxn modelId="{49A3E2D0-B9B4-4EB3-8752-38081BB54FC6}" type="presOf" srcId="{14D7F0D7-09F5-425E-AF85-0488DC1A3999}" destId="{DEE658AE-4C67-421B-8834-C52AF4E22AB1}" srcOrd="1" destOrd="0" presId="urn:microsoft.com/office/officeart/2005/8/layout/hierarchy2"/>
    <dgm:cxn modelId="{4044CCD4-D2D9-4540-A8BF-F415DF20B352}" type="presOf" srcId="{03E235FD-1F49-46BA-8C54-00FA5467BE86}" destId="{CDB02BD6-D046-4E60-B44F-0A890BAC3CFC}" srcOrd="0" destOrd="0" presId="urn:microsoft.com/office/officeart/2005/8/layout/hierarchy2"/>
    <dgm:cxn modelId="{B5212DD7-8C78-4609-9329-85F4C2C744B7}" srcId="{E5FA6CE5-3B21-4E6A-9683-D7EDB83F4207}" destId="{AB5C38E0-9BA2-4F93-B55B-7D7CE9D68C4B}" srcOrd="0" destOrd="0" parTransId="{63D0AC55-E97A-4238-9BEB-D4DA4AC3E817}" sibTransId="{84218E48-228A-441C-8456-82E931AFD455}"/>
    <dgm:cxn modelId="{2DA127D8-01DA-4DBE-90B8-86B42664E607}" type="presOf" srcId="{9EAD2DBC-19EC-431A-98C9-0944AA3956A9}" destId="{818C0553-2564-4857-88EE-EBB8F5143CCF}" srcOrd="1" destOrd="0" presId="urn:microsoft.com/office/officeart/2005/8/layout/hierarchy2"/>
    <dgm:cxn modelId="{DB18DFDC-4DDF-4BD9-8929-D6B2117FB3C9}" srcId="{AB5C38E0-9BA2-4F93-B55B-7D7CE9D68C4B}" destId="{E89E642A-2A0B-4E0F-858A-E02312BDFB69}" srcOrd="1" destOrd="0" parTransId="{B5C53E8E-B5A8-4E30-97BC-68CFF6696834}" sibTransId="{D4BB020F-AD36-46D3-A666-EE5F848DBBCE}"/>
    <dgm:cxn modelId="{228FC1DD-238E-447E-AD76-3A3C55D699EC}" type="presOf" srcId="{4843AC82-0D35-48DD-A5E5-5E37C08ABD85}" destId="{8B2FDA1A-6432-4841-A236-994CF0923672}"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27E69CE1-1D65-420C-A2C9-486DA01AE58C}" type="presOf" srcId="{B22CE40A-14D1-4A04-86DB-C7D4F1442E6F}" destId="{1BFE59FD-EE91-4038-B3C7-701F4D1FCCEA}" srcOrd="0" destOrd="0" presId="urn:microsoft.com/office/officeart/2005/8/layout/hierarchy2"/>
    <dgm:cxn modelId="{E56795E3-CFF4-466C-A528-208FFA9DBB28}" type="presOf" srcId="{3E465408-F364-46E7-9E8C-B23D2DF8C8F1}" destId="{62EA7698-5F0E-456D-AA06-26F7CB7BE91E}" srcOrd="0" destOrd="0" presId="urn:microsoft.com/office/officeart/2005/8/layout/hierarchy2"/>
    <dgm:cxn modelId="{7A8AEBE6-AE40-461B-A5A3-20EE66EA03BF}" type="presOf" srcId="{8973B5D9-3195-4C08-B549-250FB212567A}" destId="{027C4F3E-D1FA-4AA8-AF7D-91C92A448123}" srcOrd="0" destOrd="0" presId="urn:microsoft.com/office/officeart/2005/8/layout/hierarchy2"/>
    <dgm:cxn modelId="{A53688E7-E228-4A3C-BE6F-616B7EB6D4F3}" srcId="{E89E642A-2A0B-4E0F-858A-E02312BDFB69}" destId="{02B5CB89-2331-4D1F-97CF-B3CD234D506E}" srcOrd="0" destOrd="0" parTransId="{14D7F0D7-09F5-425E-AF85-0488DC1A3999}" sibTransId="{A500977E-574B-44FC-8039-E7EDC14D3D2A}"/>
    <dgm:cxn modelId="{8B539CEE-A8C2-4E28-8AE8-AE5F4EE9289D}" srcId="{B8136925-4783-449E-A8A5-E0C162FAB37F}" destId="{32137568-A310-4D93-9058-3E940D508E35}" srcOrd="0" destOrd="0" parTransId="{12B6EAB3-CA06-401D-956A-19CFB7C560F8}" sibTransId="{2B3A03EE-030F-4E04-96D0-85630D806FC6}"/>
    <dgm:cxn modelId="{E91E1BEF-9105-492B-A58E-86D074A8B009}" srcId="{E5FA6CE5-3B21-4E6A-9683-D7EDB83F4207}" destId="{DDC6B376-F598-4B99-BC28-71D1A58ED161}" srcOrd="2" destOrd="0" parTransId="{893233DF-CC05-49AB-AC0D-F2E6BF1F2A00}" sibTransId="{AA7410F3-FB37-4072-A877-0E9CA865FDC0}"/>
    <dgm:cxn modelId="{7730D3F0-6A05-4992-8017-0B5F89153E89}" srcId="{E5FA6CE5-3B21-4E6A-9683-D7EDB83F4207}" destId="{A2F3AC96-6415-4B2D-B589-46F2CF0CB88A}" srcOrd="1" destOrd="0" parTransId="{24A164DB-9AF3-472E-B8C1-5F66BE737B71}" sibTransId="{792284CF-7B03-43C3-8FFE-1DB2ADC81DD0}"/>
    <dgm:cxn modelId="{BE813CF8-4A6D-44CC-B3AE-9C28E90F6289}" type="presOf" srcId="{02B5CB89-2331-4D1F-97CF-B3CD234D506E}" destId="{AA0916EA-C322-4EA2-830E-08C60E2AD62F}" srcOrd="0" destOrd="0" presId="urn:microsoft.com/office/officeart/2005/8/layout/hierarchy2"/>
    <dgm:cxn modelId="{B0799DFC-8E2E-46D4-B4FF-EFAED1B96C8C}" type="presOf" srcId="{5304C33C-93F1-4028-8FE6-1539B7B0FDF7}" destId="{6D656974-4F15-4761-993C-EF376B0C3DDD}" srcOrd="1" destOrd="0" presId="urn:microsoft.com/office/officeart/2005/8/layout/hierarchy2"/>
    <dgm:cxn modelId="{9316A7A7-2AC2-4B42-A56D-38E3DE567439}" type="presParOf" srcId="{715292AD-F846-49A8-8E2B-FF5245A5DF9A}" destId="{18B3FC07-ECF1-4FC3-937B-9E88A537D9B3}" srcOrd="0" destOrd="0" presId="urn:microsoft.com/office/officeart/2005/8/layout/hierarchy2"/>
    <dgm:cxn modelId="{29537FC3-87B4-4853-A194-959960578ACE}" type="presParOf" srcId="{18B3FC07-ECF1-4FC3-937B-9E88A537D9B3}" destId="{AF9CF6CC-4C04-459D-9D8C-AFA8B2D98085}" srcOrd="0" destOrd="0" presId="urn:microsoft.com/office/officeart/2005/8/layout/hierarchy2"/>
    <dgm:cxn modelId="{30CBEEBD-019D-45E1-8AFB-C4D4AA6E761D}" type="presParOf" srcId="{18B3FC07-ECF1-4FC3-937B-9E88A537D9B3}" destId="{DE88C32E-D745-47C3-BB69-58A5CF88FDE7}" srcOrd="1" destOrd="0" presId="urn:microsoft.com/office/officeart/2005/8/layout/hierarchy2"/>
    <dgm:cxn modelId="{1DE60FDC-5617-49E8-BDFB-A321A5AA7461}" type="presParOf" srcId="{DE88C32E-D745-47C3-BB69-58A5CF88FDE7}" destId="{3522FAD2-3B8A-467C-9E7A-DA4A9B907573}" srcOrd="0" destOrd="0" presId="urn:microsoft.com/office/officeart/2005/8/layout/hierarchy2"/>
    <dgm:cxn modelId="{124D529D-6E16-4E34-AA4A-569189D3EC8B}" type="presParOf" srcId="{3522FAD2-3B8A-467C-9E7A-DA4A9B907573}" destId="{9147FDC2-233D-47E9-852E-7680862F1FA7}" srcOrd="0" destOrd="0" presId="urn:microsoft.com/office/officeart/2005/8/layout/hierarchy2"/>
    <dgm:cxn modelId="{0345C4F5-C671-4321-850E-EFA9299DB535}" type="presParOf" srcId="{DE88C32E-D745-47C3-BB69-58A5CF88FDE7}" destId="{81A7CD6F-F6C4-4EFB-A393-F62A9BE315C4}" srcOrd="1" destOrd="0" presId="urn:microsoft.com/office/officeart/2005/8/layout/hierarchy2"/>
    <dgm:cxn modelId="{47CCE114-C3DD-4645-959E-1BC6EA4D54CB}" type="presParOf" srcId="{81A7CD6F-F6C4-4EFB-A393-F62A9BE315C4}" destId="{0DA23BD7-7EA6-4BB9-899B-4C4430951AEA}" srcOrd="0" destOrd="0" presId="urn:microsoft.com/office/officeart/2005/8/layout/hierarchy2"/>
    <dgm:cxn modelId="{B32B0A13-BA1A-432B-9418-7A1E74CFEEA7}" type="presParOf" srcId="{81A7CD6F-F6C4-4EFB-A393-F62A9BE315C4}" destId="{4819AD5B-230D-48AF-929F-4B001AADD72E}" srcOrd="1" destOrd="0" presId="urn:microsoft.com/office/officeart/2005/8/layout/hierarchy2"/>
    <dgm:cxn modelId="{E5C5EA7E-6E36-4632-A08B-A5D53B5918D6}" type="presParOf" srcId="{4819AD5B-230D-48AF-929F-4B001AADD72E}" destId="{A05237E6-C26A-422F-B00C-9BAAF9BFACBC}" srcOrd="0" destOrd="0" presId="urn:microsoft.com/office/officeart/2005/8/layout/hierarchy2"/>
    <dgm:cxn modelId="{90FF55E7-D23C-4004-9B70-4C7ADC0D10D6}" type="presParOf" srcId="{A05237E6-C26A-422F-B00C-9BAAF9BFACBC}" destId="{AEB3E085-AFD3-491F-A904-BF524A282AC4}" srcOrd="0" destOrd="0" presId="urn:microsoft.com/office/officeart/2005/8/layout/hierarchy2"/>
    <dgm:cxn modelId="{D3C0D78A-E767-463F-A79C-8740A15BCAF4}" type="presParOf" srcId="{4819AD5B-230D-48AF-929F-4B001AADD72E}" destId="{0B5EC73E-5CE3-44D0-A6F2-5F4E15CD549A}" srcOrd="1" destOrd="0" presId="urn:microsoft.com/office/officeart/2005/8/layout/hierarchy2"/>
    <dgm:cxn modelId="{4B9EB7C2-947F-4D54-B82C-CA2BBB40D253}" type="presParOf" srcId="{0B5EC73E-5CE3-44D0-A6F2-5F4E15CD549A}" destId="{9010D44D-CD33-4BB0-84B7-3CD075D02F18}" srcOrd="0" destOrd="0" presId="urn:microsoft.com/office/officeart/2005/8/layout/hierarchy2"/>
    <dgm:cxn modelId="{85F1436D-BDDF-4630-97CD-4DD2B5D74D90}" type="presParOf" srcId="{0B5EC73E-5CE3-44D0-A6F2-5F4E15CD549A}" destId="{15DD6B52-A0F6-45FD-8AD5-94B8B98A4F88}" srcOrd="1" destOrd="0" presId="urn:microsoft.com/office/officeart/2005/8/layout/hierarchy2"/>
    <dgm:cxn modelId="{02C4E6A1-248F-4AC4-BC52-3044A0FF3E2A}" type="presParOf" srcId="{15DD6B52-A0F6-45FD-8AD5-94B8B98A4F88}" destId="{CFA58444-E337-4B1E-A0F4-B5F41E966C60}" srcOrd="0" destOrd="0" presId="urn:microsoft.com/office/officeart/2005/8/layout/hierarchy2"/>
    <dgm:cxn modelId="{38B04C04-B33C-43E0-BC1A-EF8D45C88EB0}" type="presParOf" srcId="{CFA58444-E337-4B1E-A0F4-B5F41E966C60}" destId="{C183316E-2416-42B1-99FB-706930B4B4B6}" srcOrd="0" destOrd="0" presId="urn:microsoft.com/office/officeart/2005/8/layout/hierarchy2"/>
    <dgm:cxn modelId="{B5898CA4-A07E-4ED3-AB5A-9B767C3DE24F}" type="presParOf" srcId="{15DD6B52-A0F6-45FD-8AD5-94B8B98A4F88}" destId="{5D8939CB-5385-4660-A814-5F6C252F53D2}" srcOrd="1" destOrd="0" presId="urn:microsoft.com/office/officeart/2005/8/layout/hierarchy2"/>
    <dgm:cxn modelId="{AA9D4CC7-97C3-4825-BE1D-6C6DFBA0CB61}" type="presParOf" srcId="{5D8939CB-5385-4660-A814-5F6C252F53D2}" destId="{9A1A8CCE-3FD3-45F6-9E4F-F94584B3380B}" srcOrd="0" destOrd="0" presId="urn:microsoft.com/office/officeart/2005/8/layout/hierarchy2"/>
    <dgm:cxn modelId="{88F5B2FD-E233-4AE7-90BE-C1E9379377B4}" type="presParOf" srcId="{5D8939CB-5385-4660-A814-5F6C252F53D2}" destId="{36CE485E-708E-47B1-ABCF-577469EE2D64}" srcOrd="1" destOrd="0" presId="urn:microsoft.com/office/officeart/2005/8/layout/hierarchy2"/>
    <dgm:cxn modelId="{33CEBDAC-FCD7-44DF-A841-1B7D7FAAB943}" type="presParOf" srcId="{36CE485E-708E-47B1-ABCF-577469EE2D64}" destId="{AA98029C-8822-483D-B561-435D201F05C7}" srcOrd="0" destOrd="0" presId="urn:microsoft.com/office/officeart/2005/8/layout/hierarchy2"/>
    <dgm:cxn modelId="{23BDD2CB-ED54-4562-B2E6-3DC37D02E353}" type="presParOf" srcId="{AA98029C-8822-483D-B561-435D201F05C7}" destId="{E80756AE-AFCB-49D0-BF9E-834F1B134547}" srcOrd="0" destOrd="0" presId="urn:microsoft.com/office/officeart/2005/8/layout/hierarchy2"/>
    <dgm:cxn modelId="{368DD646-911F-4B5E-AAF0-733A77E0662C}" type="presParOf" srcId="{36CE485E-708E-47B1-ABCF-577469EE2D64}" destId="{6378081B-8970-4E69-A30C-690DCBEA6AFF}" srcOrd="1" destOrd="0" presId="urn:microsoft.com/office/officeart/2005/8/layout/hierarchy2"/>
    <dgm:cxn modelId="{CD612953-E0EE-4833-993C-12708772C018}" type="presParOf" srcId="{6378081B-8970-4E69-A30C-690DCBEA6AFF}" destId="{8B2FDA1A-6432-4841-A236-994CF0923672}" srcOrd="0" destOrd="0" presId="urn:microsoft.com/office/officeart/2005/8/layout/hierarchy2"/>
    <dgm:cxn modelId="{63A4C7A0-8D07-40CB-946E-61DE42D915D2}" type="presParOf" srcId="{6378081B-8970-4E69-A30C-690DCBEA6AFF}" destId="{08A8D4DD-D832-451B-A169-E17436224313}" srcOrd="1" destOrd="0" presId="urn:microsoft.com/office/officeart/2005/8/layout/hierarchy2"/>
    <dgm:cxn modelId="{DE2F266E-CE3C-407A-AF0B-A277BBC51590}" type="presParOf" srcId="{36CE485E-708E-47B1-ABCF-577469EE2D64}" destId="{EDBBEB12-100A-4B01-972D-E93F02FB3D89}" srcOrd="2" destOrd="0" presId="urn:microsoft.com/office/officeart/2005/8/layout/hierarchy2"/>
    <dgm:cxn modelId="{0B3AAD4E-1EF4-4011-8171-A642752A6070}" type="presParOf" srcId="{EDBBEB12-100A-4B01-972D-E93F02FB3D89}" destId="{8B77AA35-0913-4BCF-BE34-2602D4BFDC5F}" srcOrd="0" destOrd="0" presId="urn:microsoft.com/office/officeart/2005/8/layout/hierarchy2"/>
    <dgm:cxn modelId="{5F76A4D8-ED64-4784-8ABE-0E23F4403E73}" type="presParOf" srcId="{36CE485E-708E-47B1-ABCF-577469EE2D64}" destId="{00D23654-DC90-44FA-94AE-148E7671484C}" srcOrd="3" destOrd="0" presId="urn:microsoft.com/office/officeart/2005/8/layout/hierarchy2"/>
    <dgm:cxn modelId="{AF3C2065-C91D-4DC7-8FBE-B63A36031DC6}" type="presParOf" srcId="{00D23654-DC90-44FA-94AE-148E7671484C}" destId="{027C4F3E-D1FA-4AA8-AF7D-91C92A448123}" srcOrd="0" destOrd="0" presId="urn:microsoft.com/office/officeart/2005/8/layout/hierarchy2"/>
    <dgm:cxn modelId="{C59A47E5-F367-4027-B7BE-0610AEE8CBF5}" type="presParOf" srcId="{00D23654-DC90-44FA-94AE-148E7671484C}" destId="{27127718-9FB9-4FAE-84F3-A6F1950B0143}" srcOrd="1" destOrd="0" presId="urn:microsoft.com/office/officeart/2005/8/layout/hierarchy2"/>
    <dgm:cxn modelId="{9DF0D635-A420-460D-89D1-9FE0BF479F95}" type="presParOf" srcId="{15DD6B52-A0F6-45FD-8AD5-94B8B98A4F88}" destId="{17DCDC7D-AC54-422F-848F-262E56F8F14F}" srcOrd="2" destOrd="0" presId="urn:microsoft.com/office/officeart/2005/8/layout/hierarchy2"/>
    <dgm:cxn modelId="{9A128748-87CE-4BFF-8601-E4CC74EFAD06}" type="presParOf" srcId="{17DCDC7D-AC54-422F-848F-262E56F8F14F}" destId="{14D375C3-03B4-475A-A0E7-EBA9EAC02899}" srcOrd="0" destOrd="0" presId="urn:microsoft.com/office/officeart/2005/8/layout/hierarchy2"/>
    <dgm:cxn modelId="{628A984C-41C1-40D4-BB77-0F9F02670F75}" type="presParOf" srcId="{15DD6B52-A0F6-45FD-8AD5-94B8B98A4F88}" destId="{C793E45C-7454-49FD-A1C6-CB32C289DA46}" srcOrd="3" destOrd="0" presId="urn:microsoft.com/office/officeart/2005/8/layout/hierarchy2"/>
    <dgm:cxn modelId="{453DDE34-6C12-418C-A3C9-79EEA17E1496}" type="presParOf" srcId="{C793E45C-7454-49FD-A1C6-CB32C289DA46}" destId="{08F19C63-3F90-437C-9A14-8CF79EC7502B}" srcOrd="0" destOrd="0" presId="urn:microsoft.com/office/officeart/2005/8/layout/hierarchy2"/>
    <dgm:cxn modelId="{49AB61E2-3CB6-44F2-B4E5-51EA92310956}" type="presParOf" srcId="{C793E45C-7454-49FD-A1C6-CB32C289DA46}" destId="{91744666-04E1-4E9D-B9F6-41A4E1527264}" srcOrd="1" destOrd="0" presId="urn:microsoft.com/office/officeart/2005/8/layout/hierarchy2"/>
    <dgm:cxn modelId="{45BF8EAF-FC9C-4050-BADD-213EDC4AB8E2}" type="presParOf" srcId="{91744666-04E1-4E9D-B9F6-41A4E1527264}" destId="{C902BA21-E288-4596-8E14-E99D718C9A69}" srcOrd="0" destOrd="0" presId="urn:microsoft.com/office/officeart/2005/8/layout/hierarchy2"/>
    <dgm:cxn modelId="{1A6F9214-B05C-4153-ABCC-752C4CB771BE}" type="presParOf" srcId="{C902BA21-E288-4596-8E14-E99D718C9A69}" destId="{DEE658AE-4C67-421B-8834-C52AF4E22AB1}" srcOrd="0" destOrd="0" presId="urn:microsoft.com/office/officeart/2005/8/layout/hierarchy2"/>
    <dgm:cxn modelId="{33D5CEB3-ED66-414F-960D-6E28317C8688}" type="presParOf" srcId="{91744666-04E1-4E9D-B9F6-41A4E1527264}" destId="{1D1349FC-B042-4FF6-8F04-BB3FE701BEA3}" srcOrd="1" destOrd="0" presId="urn:microsoft.com/office/officeart/2005/8/layout/hierarchy2"/>
    <dgm:cxn modelId="{17482E0F-0D2F-413B-91E8-6FF001299D8A}" type="presParOf" srcId="{1D1349FC-B042-4FF6-8F04-BB3FE701BEA3}" destId="{AA0916EA-C322-4EA2-830E-08C60E2AD62F}" srcOrd="0" destOrd="0" presId="urn:microsoft.com/office/officeart/2005/8/layout/hierarchy2"/>
    <dgm:cxn modelId="{367A9273-CBE8-48C5-8426-107BCFA1CD0F}" type="presParOf" srcId="{1D1349FC-B042-4FF6-8F04-BB3FE701BEA3}" destId="{B2742631-C492-4AC5-A260-01E0D5861FDC}" srcOrd="1" destOrd="0" presId="urn:microsoft.com/office/officeart/2005/8/layout/hierarchy2"/>
    <dgm:cxn modelId="{134AD7F0-EEB4-480D-8250-2840C8958766}" type="presParOf" srcId="{4819AD5B-230D-48AF-929F-4B001AADD72E}" destId="{182923F6-77BC-4CA4-951D-9962D4D50760}" srcOrd="2" destOrd="0" presId="urn:microsoft.com/office/officeart/2005/8/layout/hierarchy2"/>
    <dgm:cxn modelId="{226C5F4D-4AC8-4762-B425-0C06FE571EF8}" type="presParOf" srcId="{182923F6-77BC-4CA4-951D-9962D4D50760}" destId="{1DFB4B50-30E8-49D3-A4A9-264B62CD17CC}" srcOrd="0" destOrd="0" presId="urn:microsoft.com/office/officeart/2005/8/layout/hierarchy2"/>
    <dgm:cxn modelId="{1AEDC486-8299-45E5-AC43-E9D5FAC803BE}" type="presParOf" srcId="{4819AD5B-230D-48AF-929F-4B001AADD72E}" destId="{2F23FB29-81E0-4F05-BDB2-5434FD897855}" srcOrd="3" destOrd="0" presId="urn:microsoft.com/office/officeart/2005/8/layout/hierarchy2"/>
    <dgm:cxn modelId="{628F29F2-46C6-4FA3-9309-6F93EA1F0F08}" type="presParOf" srcId="{2F23FB29-81E0-4F05-BDB2-5434FD897855}" destId="{855C0F59-635C-4C7D-8F18-C18F17D36DC3}" srcOrd="0" destOrd="0" presId="urn:microsoft.com/office/officeart/2005/8/layout/hierarchy2"/>
    <dgm:cxn modelId="{CBA8E33A-F317-4403-8DBF-5497FE70AC57}" type="presParOf" srcId="{2F23FB29-81E0-4F05-BDB2-5434FD897855}" destId="{D72880FB-10CD-4A48-8AF7-02F54FA42A48}" srcOrd="1" destOrd="0" presId="urn:microsoft.com/office/officeart/2005/8/layout/hierarchy2"/>
    <dgm:cxn modelId="{2D5E69A5-5BAC-432E-B211-7CFD882A91E9}" type="presParOf" srcId="{D72880FB-10CD-4A48-8AF7-02F54FA42A48}" destId="{CDB02BD6-D046-4E60-B44F-0A890BAC3CFC}" srcOrd="0" destOrd="0" presId="urn:microsoft.com/office/officeart/2005/8/layout/hierarchy2"/>
    <dgm:cxn modelId="{464BDBDE-D776-4B13-92C0-0981558EFA7F}" type="presParOf" srcId="{CDB02BD6-D046-4E60-B44F-0A890BAC3CFC}" destId="{1F4B7E2E-365B-43E1-ADF8-55E137DC98AF}" srcOrd="0" destOrd="0" presId="urn:microsoft.com/office/officeart/2005/8/layout/hierarchy2"/>
    <dgm:cxn modelId="{FF0FF8E6-F615-4CBE-BE4B-EAD7B63182DD}" type="presParOf" srcId="{D72880FB-10CD-4A48-8AF7-02F54FA42A48}" destId="{EB382C95-A413-4F37-BB11-CBFB95358D9B}" srcOrd="1" destOrd="0" presId="urn:microsoft.com/office/officeart/2005/8/layout/hierarchy2"/>
    <dgm:cxn modelId="{123692F7-2573-4552-BFB2-F89476AC714D}" type="presParOf" srcId="{EB382C95-A413-4F37-BB11-CBFB95358D9B}" destId="{10ECD819-3B4B-4187-B8A6-A032B6ED25FF}" srcOrd="0" destOrd="0" presId="urn:microsoft.com/office/officeart/2005/8/layout/hierarchy2"/>
    <dgm:cxn modelId="{BFBD5DF7-D678-4768-9DF6-7973DBF40C57}" type="presParOf" srcId="{EB382C95-A413-4F37-BB11-CBFB95358D9B}" destId="{CCEF36F5-505B-4B2F-9B5F-783DDECDB685}" srcOrd="1" destOrd="0" presId="urn:microsoft.com/office/officeart/2005/8/layout/hierarchy2"/>
    <dgm:cxn modelId="{FD2F8D3C-C8C3-4562-8B45-6BD2EC62AC4E}" type="presParOf" srcId="{CCEF36F5-505B-4B2F-9B5F-783DDECDB685}" destId="{F0ADB9ED-041F-4E0C-99BC-8DAD5D65F0B7}" srcOrd="0" destOrd="0" presId="urn:microsoft.com/office/officeart/2005/8/layout/hierarchy2"/>
    <dgm:cxn modelId="{D39AB88A-4AA9-4D89-ADE7-4BD1696B655B}" type="presParOf" srcId="{F0ADB9ED-041F-4E0C-99BC-8DAD5D65F0B7}" destId="{FF48DBB9-140A-4FFB-8AB8-1C1F8308D00C}" srcOrd="0" destOrd="0" presId="urn:microsoft.com/office/officeart/2005/8/layout/hierarchy2"/>
    <dgm:cxn modelId="{1CB1ADF8-7E1A-4802-A706-A04CC81C51A9}" type="presParOf" srcId="{CCEF36F5-505B-4B2F-9B5F-783DDECDB685}" destId="{5F73B059-F5E3-4901-A203-D664AEF424C1}" srcOrd="1" destOrd="0" presId="urn:microsoft.com/office/officeart/2005/8/layout/hierarchy2"/>
    <dgm:cxn modelId="{938A5D0A-5CFD-4AED-AF1B-C5BB59F0F1A4}" type="presParOf" srcId="{5F73B059-F5E3-4901-A203-D664AEF424C1}" destId="{195FE86B-E9AD-47A0-B396-E91EDEB57B39}" srcOrd="0" destOrd="0" presId="urn:microsoft.com/office/officeart/2005/8/layout/hierarchy2"/>
    <dgm:cxn modelId="{441CCFAF-FFEC-43C7-85AF-5B342FBDF0FD}" type="presParOf" srcId="{5F73B059-F5E3-4901-A203-D664AEF424C1}" destId="{6D700AF4-914C-4E0C-92A4-528DF8391212}" srcOrd="1" destOrd="0" presId="urn:microsoft.com/office/officeart/2005/8/layout/hierarchy2"/>
    <dgm:cxn modelId="{D08E399E-2B18-43DA-9715-451BC0F6C85B}" type="presParOf" srcId="{CCEF36F5-505B-4B2F-9B5F-783DDECDB685}" destId="{759D1CAF-A8E8-48E9-BDD8-33A01F0D7EAD}" srcOrd="2" destOrd="0" presId="urn:microsoft.com/office/officeart/2005/8/layout/hierarchy2"/>
    <dgm:cxn modelId="{81B7D6B9-EFED-4601-A37A-063A45A9E3B3}" type="presParOf" srcId="{759D1CAF-A8E8-48E9-BDD8-33A01F0D7EAD}" destId="{46DEEE38-1C6B-4CDF-9CC3-7E4AF0B35614}" srcOrd="0" destOrd="0" presId="urn:microsoft.com/office/officeart/2005/8/layout/hierarchy2"/>
    <dgm:cxn modelId="{571724DA-940C-4F9F-9D54-131CE6FB76F2}" type="presParOf" srcId="{CCEF36F5-505B-4B2F-9B5F-783DDECDB685}" destId="{B2FC894E-3675-4BC5-AF11-6BFCE915F018}" srcOrd="3" destOrd="0" presId="urn:microsoft.com/office/officeart/2005/8/layout/hierarchy2"/>
    <dgm:cxn modelId="{184AD538-8D7F-46B3-A939-174EC74A04EB}" type="presParOf" srcId="{B2FC894E-3675-4BC5-AF11-6BFCE915F018}" destId="{CB89C946-FEB6-4B9A-828B-141B09BEA509}" srcOrd="0" destOrd="0" presId="urn:microsoft.com/office/officeart/2005/8/layout/hierarchy2"/>
    <dgm:cxn modelId="{011CFDE8-7D6B-4A58-89ED-62BFE66984E5}" type="presParOf" srcId="{B2FC894E-3675-4BC5-AF11-6BFCE915F018}" destId="{CF9393C9-30A2-4480-8967-7D5DBC90384E}" srcOrd="1" destOrd="0" presId="urn:microsoft.com/office/officeart/2005/8/layout/hierarchy2"/>
    <dgm:cxn modelId="{CCAF2CB2-A50C-4F98-8FE7-9DED3C0993EE}" type="presParOf" srcId="{4819AD5B-230D-48AF-929F-4B001AADD72E}" destId="{0B7286F8-1DF9-45A6-BABF-D6269429F949}" srcOrd="4" destOrd="0" presId="urn:microsoft.com/office/officeart/2005/8/layout/hierarchy2"/>
    <dgm:cxn modelId="{88111E7F-3DB6-46A0-9B66-B6D44B47F3B8}" type="presParOf" srcId="{0B7286F8-1DF9-45A6-BABF-D6269429F949}" destId="{910370E3-E04D-47C3-9BF0-24145E61B3BE}" srcOrd="0" destOrd="0" presId="urn:microsoft.com/office/officeart/2005/8/layout/hierarchy2"/>
    <dgm:cxn modelId="{32C5D7EF-C601-44D5-9DC8-45CE731A6325}" type="presParOf" srcId="{4819AD5B-230D-48AF-929F-4B001AADD72E}" destId="{7949CC37-F1EA-47AB-8260-4F2D715DB9A5}" srcOrd="5" destOrd="0" presId="urn:microsoft.com/office/officeart/2005/8/layout/hierarchy2"/>
    <dgm:cxn modelId="{E7BA20C8-B06F-4F70-8388-711F5BE51C1C}" type="presParOf" srcId="{7949CC37-F1EA-47AB-8260-4F2D715DB9A5}" destId="{470B695E-29A4-47B7-A11D-CC34C3F756EC}" srcOrd="0" destOrd="0" presId="urn:microsoft.com/office/officeart/2005/8/layout/hierarchy2"/>
    <dgm:cxn modelId="{92C9E881-C766-4E58-9DF4-5FDA851F8AC9}" type="presParOf" srcId="{7949CC37-F1EA-47AB-8260-4F2D715DB9A5}" destId="{5F5029B9-E59E-45BF-A1CC-6F070B042751}" srcOrd="1" destOrd="0" presId="urn:microsoft.com/office/officeart/2005/8/layout/hierarchy2"/>
    <dgm:cxn modelId="{2DE5F90F-34B0-4BAA-884B-29F68DE37A3A}" type="presParOf" srcId="{5F5029B9-E59E-45BF-A1CC-6F070B042751}" destId="{B45D28C8-369F-4500-B0AD-A8D00DB3F369}" srcOrd="0" destOrd="0" presId="urn:microsoft.com/office/officeart/2005/8/layout/hierarchy2"/>
    <dgm:cxn modelId="{1278CCBE-2895-4A0E-A755-F4EF260C4823}" type="presParOf" srcId="{B45D28C8-369F-4500-B0AD-A8D00DB3F369}" destId="{6D656974-4F15-4761-993C-EF376B0C3DDD}" srcOrd="0" destOrd="0" presId="urn:microsoft.com/office/officeart/2005/8/layout/hierarchy2"/>
    <dgm:cxn modelId="{D019EE61-51A9-4AC8-81F4-2F53B5456340}" type="presParOf" srcId="{5F5029B9-E59E-45BF-A1CC-6F070B042751}" destId="{FD0B8547-06D5-431F-A9F5-A257909250EA}" srcOrd="1" destOrd="0" presId="urn:microsoft.com/office/officeart/2005/8/layout/hierarchy2"/>
    <dgm:cxn modelId="{8E3FEB20-D73A-4052-A882-B5B60F908685}" type="presParOf" srcId="{FD0B8547-06D5-431F-A9F5-A257909250EA}" destId="{62EA7698-5F0E-456D-AA06-26F7CB7BE91E}" srcOrd="0" destOrd="0" presId="urn:microsoft.com/office/officeart/2005/8/layout/hierarchy2"/>
    <dgm:cxn modelId="{3576F8EC-D38D-4CD1-9BB2-54266327B3B5}" type="presParOf" srcId="{FD0B8547-06D5-431F-A9F5-A257909250EA}" destId="{B34D9A8A-0F7C-43BC-837C-0850E2C3545C}" srcOrd="1" destOrd="0" presId="urn:microsoft.com/office/officeart/2005/8/layout/hierarchy2"/>
    <dgm:cxn modelId="{2E1A8D22-9541-4215-BCCB-193FF8E70F19}" type="presParOf" srcId="{B34D9A8A-0F7C-43BC-837C-0850E2C3545C}" destId="{079CF81F-9D32-4BA6-880C-DA35F8B54CD6}" srcOrd="0" destOrd="0" presId="urn:microsoft.com/office/officeart/2005/8/layout/hierarchy2"/>
    <dgm:cxn modelId="{0F63D45B-326B-4F92-AE9B-2CE32508E66D}" type="presParOf" srcId="{079CF81F-9D32-4BA6-880C-DA35F8B54CD6}" destId="{7CB7525B-7CE2-45DF-AEA7-3B67B1B7F195}" srcOrd="0" destOrd="0" presId="urn:microsoft.com/office/officeart/2005/8/layout/hierarchy2"/>
    <dgm:cxn modelId="{1EA2FFDA-455D-4BCF-AE3E-9C92B384F6A9}" type="presParOf" srcId="{B34D9A8A-0F7C-43BC-837C-0850E2C3545C}" destId="{04D8910D-857E-4AFB-86E1-9322A04D7019}" srcOrd="1" destOrd="0" presId="urn:microsoft.com/office/officeart/2005/8/layout/hierarchy2"/>
    <dgm:cxn modelId="{D3F009A3-ED73-4BFE-9B89-514BA7BA7E69}" type="presParOf" srcId="{04D8910D-857E-4AFB-86E1-9322A04D7019}" destId="{A3A367FA-9052-48E6-A595-9ECC2EB901E7}" srcOrd="0" destOrd="0" presId="urn:microsoft.com/office/officeart/2005/8/layout/hierarchy2"/>
    <dgm:cxn modelId="{468E2BAC-24A3-4225-9F4C-987CBB431641}" type="presParOf" srcId="{04D8910D-857E-4AFB-86E1-9322A04D7019}" destId="{1D4E5F74-37E1-47C7-8571-19B5D1A7FDB4}" srcOrd="1" destOrd="0" presId="urn:microsoft.com/office/officeart/2005/8/layout/hierarchy2"/>
    <dgm:cxn modelId="{09683A80-276C-4945-8FE9-FA038F787DAA}" type="presParOf" srcId="{5F5029B9-E59E-45BF-A1CC-6F070B042751}" destId="{3A0887F4-EF6C-4AE2-9E6E-BB9D509CCFAE}" srcOrd="2" destOrd="0" presId="urn:microsoft.com/office/officeart/2005/8/layout/hierarchy2"/>
    <dgm:cxn modelId="{15892D94-7E3A-4984-BCD4-5DA6811BD500}" type="presParOf" srcId="{3A0887F4-EF6C-4AE2-9E6E-BB9D509CCFAE}" destId="{7076B260-26A8-4E75-B80B-ABD08A7C20E7}" srcOrd="0" destOrd="0" presId="urn:microsoft.com/office/officeart/2005/8/layout/hierarchy2"/>
    <dgm:cxn modelId="{899EC0FB-CB8A-482E-B4B3-26A9EFEF8B9E}" type="presParOf" srcId="{5F5029B9-E59E-45BF-A1CC-6F070B042751}" destId="{670E6772-5724-4224-A159-281EBC97938E}" srcOrd="3" destOrd="0" presId="urn:microsoft.com/office/officeart/2005/8/layout/hierarchy2"/>
    <dgm:cxn modelId="{27A1D728-E4AE-4576-B8C6-A1EA60041E0F}" type="presParOf" srcId="{670E6772-5724-4224-A159-281EBC97938E}" destId="{C06B3F2A-C50C-409E-A773-E239D178B523}" srcOrd="0" destOrd="0" presId="urn:microsoft.com/office/officeart/2005/8/layout/hierarchy2"/>
    <dgm:cxn modelId="{52144230-34A0-4A38-BF69-879B1BCDC053}" type="presParOf" srcId="{670E6772-5724-4224-A159-281EBC97938E}" destId="{9B50159B-8A7A-4960-B5E2-3042973A7A0F}" srcOrd="1" destOrd="0" presId="urn:microsoft.com/office/officeart/2005/8/layout/hierarchy2"/>
    <dgm:cxn modelId="{540651AD-DE6F-408A-8AF9-F0681CC6CDD6}" type="presParOf" srcId="{9B50159B-8A7A-4960-B5E2-3042973A7A0F}" destId="{1BFE59FD-EE91-4038-B3C7-701F4D1FCCEA}" srcOrd="0" destOrd="0" presId="urn:microsoft.com/office/officeart/2005/8/layout/hierarchy2"/>
    <dgm:cxn modelId="{3CF9575A-9030-44AB-9A2A-06B3C1083F54}" type="presParOf" srcId="{1BFE59FD-EE91-4038-B3C7-701F4D1FCCEA}" destId="{326BC717-2AE5-46EC-82D4-5AE7F12E17BC}" srcOrd="0" destOrd="0" presId="urn:microsoft.com/office/officeart/2005/8/layout/hierarchy2"/>
    <dgm:cxn modelId="{ED54B766-805F-46D0-B568-7D8F4D8766B9}" type="presParOf" srcId="{9B50159B-8A7A-4960-B5E2-3042973A7A0F}" destId="{28BF4DBF-CCAD-48BD-8E56-101ED57A9357}" srcOrd="1" destOrd="0" presId="urn:microsoft.com/office/officeart/2005/8/layout/hierarchy2"/>
    <dgm:cxn modelId="{E0A8D0B1-0A21-4FFE-962D-299F5299DE0E}" type="presParOf" srcId="{28BF4DBF-CCAD-48BD-8E56-101ED57A9357}" destId="{B18E11E1-8C8A-4FDD-9ECF-7629C7E01B35}" srcOrd="0" destOrd="0" presId="urn:microsoft.com/office/officeart/2005/8/layout/hierarchy2"/>
    <dgm:cxn modelId="{A7F0A69A-A91D-4AC5-A176-A98159714C1C}" type="presParOf" srcId="{28BF4DBF-CCAD-48BD-8E56-101ED57A9357}" destId="{A8FAA7BB-1AC9-4BF0-B907-89471E4E1FBF}" srcOrd="1" destOrd="0" presId="urn:microsoft.com/office/officeart/2005/8/layout/hierarchy2"/>
    <dgm:cxn modelId="{313C26B7-C42D-4361-8F75-143FA090EA82}" type="presParOf" srcId="{4819AD5B-230D-48AF-929F-4B001AADD72E}" destId="{3A389203-EC39-4A27-A772-830513918296}" srcOrd="6" destOrd="0" presId="urn:microsoft.com/office/officeart/2005/8/layout/hierarchy2"/>
    <dgm:cxn modelId="{D7FDC4BF-0EC8-45B7-95EA-5D0E62573536}" type="presParOf" srcId="{3A389203-EC39-4A27-A772-830513918296}" destId="{818C0553-2564-4857-88EE-EBB8F5143CCF}" srcOrd="0" destOrd="0" presId="urn:microsoft.com/office/officeart/2005/8/layout/hierarchy2"/>
    <dgm:cxn modelId="{B9FD4080-AB74-4B6B-BFA2-5F9B0BA564D5}" type="presParOf" srcId="{4819AD5B-230D-48AF-929F-4B001AADD72E}" destId="{FD2CAD2B-0356-4948-A82D-A52DF6B6545D}" srcOrd="7" destOrd="0" presId="urn:microsoft.com/office/officeart/2005/8/layout/hierarchy2"/>
    <dgm:cxn modelId="{6357A695-2F0F-4FBF-AFD4-0B4740759EDE}" type="presParOf" srcId="{FD2CAD2B-0356-4948-A82D-A52DF6B6545D}" destId="{9A5E4862-78A4-4694-AA36-0BD48695BA13}" srcOrd="0" destOrd="0" presId="urn:microsoft.com/office/officeart/2005/8/layout/hierarchy2"/>
    <dgm:cxn modelId="{82298980-D173-4F48-8922-872D95120E4A}" type="presParOf" srcId="{FD2CAD2B-0356-4948-A82D-A52DF6B6545D}" destId="{A2C9290E-2388-411F-B8EC-B4129695BC78}" srcOrd="1" destOrd="0" presId="urn:microsoft.com/office/officeart/2005/8/layout/hierarchy2"/>
    <dgm:cxn modelId="{37CEA3EF-1822-4B72-8D54-C876F6ED587F}" type="presParOf" srcId="{A2C9290E-2388-411F-B8EC-B4129695BC78}" destId="{AABF798E-C442-443E-93D0-82A0CC2CB016}" srcOrd="0" destOrd="0" presId="urn:microsoft.com/office/officeart/2005/8/layout/hierarchy2"/>
    <dgm:cxn modelId="{55F97471-854D-497D-94A0-D801C3C4669E}" type="presParOf" srcId="{AABF798E-C442-443E-93D0-82A0CC2CB016}" destId="{69036407-D967-4295-8FBF-57B7A06E94E3}" srcOrd="0" destOrd="0" presId="urn:microsoft.com/office/officeart/2005/8/layout/hierarchy2"/>
    <dgm:cxn modelId="{B6AF82FA-B09D-4B5E-AC8A-EEC93F4711C8}" type="presParOf" srcId="{A2C9290E-2388-411F-B8EC-B4129695BC78}" destId="{AAB2B552-F282-459A-B0B1-FDB1FF259A36}" srcOrd="1" destOrd="0" presId="urn:microsoft.com/office/officeart/2005/8/layout/hierarchy2"/>
    <dgm:cxn modelId="{62F5D234-7BBD-4964-9CF9-EE24FEB92420}" type="presParOf" srcId="{AAB2B552-F282-459A-B0B1-FDB1FF259A36}" destId="{A89E20EF-5DAD-464D-B509-71DE46832DB0}" srcOrd="0" destOrd="0" presId="urn:microsoft.com/office/officeart/2005/8/layout/hierarchy2"/>
    <dgm:cxn modelId="{4F6E8140-B6AA-4C10-9E04-0A2FFF4DAB13}" type="presParOf" srcId="{AAB2B552-F282-459A-B0B1-FDB1FF259A36}" destId="{25310FDC-22EC-4143-9CDA-1BE96DD98B1A}" srcOrd="1" destOrd="0" presId="urn:microsoft.com/office/officeart/2005/8/layout/hierarchy2"/>
    <dgm:cxn modelId="{9D98DCFB-F594-44FE-8A9C-8DA74957A400}" type="presParOf" srcId="{25310FDC-22EC-4143-9CDA-1BE96DD98B1A}" destId="{E7A4F6A2-4166-43E8-8ACB-90CEA4E3D8E2}" srcOrd="0" destOrd="0" presId="urn:microsoft.com/office/officeart/2005/8/layout/hierarchy2"/>
    <dgm:cxn modelId="{EBF4C71A-B10D-4C9C-B64B-8DE727F4FA68}" type="presParOf" srcId="{E7A4F6A2-4166-43E8-8ACB-90CEA4E3D8E2}" destId="{CC4F17A7-F29C-40A4-BCBB-34AD429A877C}" srcOrd="0" destOrd="0" presId="urn:microsoft.com/office/officeart/2005/8/layout/hierarchy2"/>
    <dgm:cxn modelId="{8C943904-2851-4EEC-8F0B-06E4859E34EB}" type="presParOf" srcId="{25310FDC-22EC-4143-9CDA-1BE96DD98B1A}" destId="{723E3F64-2186-475A-BD18-5BBB892520D3}" srcOrd="1" destOrd="0" presId="urn:microsoft.com/office/officeart/2005/8/layout/hierarchy2"/>
    <dgm:cxn modelId="{F8BFBD8B-66A0-4D7D-842D-2017F3F67578}" type="presParOf" srcId="{723E3F64-2186-475A-BD18-5BBB892520D3}" destId="{28319919-A335-4826-898C-E5FEAA21681E}" srcOrd="0" destOrd="0" presId="urn:microsoft.com/office/officeart/2005/8/layout/hierarchy2"/>
    <dgm:cxn modelId="{924F4A18-6764-4409-9475-0D74915C78C0}" type="presParOf" srcId="{723E3F64-2186-475A-BD18-5BBB892520D3}" destId="{E43B6FA0-2195-4936-A520-6E01B30F05B4}" srcOrd="1" destOrd="0" presId="urn:microsoft.com/office/officeart/2005/8/layout/hierarchy2"/>
    <dgm:cxn modelId="{231C8EBC-171D-491F-9E31-FABF3785E24A}" type="presParOf" srcId="{DE88C32E-D745-47C3-BB69-58A5CF88FDE7}" destId="{87F9F0D7-E44B-4234-B664-A980F8FC5A42}" srcOrd="2" destOrd="0" presId="urn:microsoft.com/office/officeart/2005/8/layout/hierarchy2"/>
    <dgm:cxn modelId="{849A17F8-B4A5-4E1F-8038-34244B628BDC}" type="presParOf" srcId="{87F9F0D7-E44B-4234-B664-A980F8FC5A42}" destId="{1BE9A48E-036B-40DC-86B7-A681D2E3C297}" srcOrd="0" destOrd="0" presId="urn:microsoft.com/office/officeart/2005/8/layout/hierarchy2"/>
    <dgm:cxn modelId="{8883C3C7-3002-4AFE-A4A3-A735569A190B}" type="presParOf" srcId="{DE88C32E-D745-47C3-BB69-58A5CF88FDE7}" destId="{96FE350E-8A93-4D9C-BEAE-8BC53CC65DE0}" srcOrd="3" destOrd="0" presId="urn:microsoft.com/office/officeart/2005/8/layout/hierarchy2"/>
    <dgm:cxn modelId="{3A01C589-BC44-464C-8B1E-D79AD23F0DE0}" type="presParOf" srcId="{96FE350E-8A93-4D9C-BEAE-8BC53CC65DE0}" destId="{764D1407-F03D-4027-9D61-3927E83CAD42}" srcOrd="0" destOrd="0" presId="urn:microsoft.com/office/officeart/2005/8/layout/hierarchy2"/>
    <dgm:cxn modelId="{16E2CD35-7C13-4234-A1B0-3F39820227F0}" type="presParOf" srcId="{96FE350E-8A93-4D9C-BEAE-8BC53CC65DE0}" destId="{8A35DFA2-E413-4FA1-AFF5-08F73D441DB6}" srcOrd="1" destOrd="0" presId="urn:microsoft.com/office/officeart/2005/8/layout/hierarchy2"/>
    <dgm:cxn modelId="{5A388B00-6D77-4132-86C6-CF50A907FA40}" type="presParOf" srcId="{8A35DFA2-E413-4FA1-AFF5-08F73D441DB6}" destId="{8D3F10B0-2C8B-4592-B84E-0E5280D6013B}" srcOrd="0" destOrd="0" presId="urn:microsoft.com/office/officeart/2005/8/layout/hierarchy2"/>
    <dgm:cxn modelId="{62FDEC4A-BE45-47C3-9320-7A51CAE8DE6D}" type="presParOf" srcId="{8D3F10B0-2C8B-4592-B84E-0E5280D6013B}" destId="{088EE686-C5BD-4108-B7C3-12E6D27B153A}" srcOrd="0" destOrd="0" presId="urn:microsoft.com/office/officeart/2005/8/layout/hierarchy2"/>
    <dgm:cxn modelId="{27EF10BA-A43A-4FD0-A901-5E45981D4F61}" type="presParOf" srcId="{8A35DFA2-E413-4FA1-AFF5-08F73D441DB6}" destId="{D33584E4-44DD-4518-A2AA-CA22146DEE76}" srcOrd="1" destOrd="0" presId="urn:microsoft.com/office/officeart/2005/8/layout/hierarchy2"/>
    <dgm:cxn modelId="{89EAA1D2-1B3A-4762-A09B-20B94E584DDC}" type="presParOf" srcId="{D33584E4-44DD-4518-A2AA-CA22146DEE76}" destId="{00F99650-2BB5-4565-A491-066102EF9364}" srcOrd="0" destOrd="0" presId="urn:microsoft.com/office/officeart/2005/8/layout/hierarchy2"/>
    <dgm:cxn modelId="{57CAF0C2-DF5F-42D9-96AC-FD12E1D3278D}" type="presParOf" srcId="{D33584E4-44DD-4518-A2AA-CA22146DEE76}" destId="{A7398528-CD7B-4BA7-B09E-6236568D7D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E5FA6CE5-3B21-4E6A-9683-D7EDB83F4207}">
      <dgm:prSet phldrT="[Text]"/>
      <dgm:spPr/>
      <dgm:t>
        <a:bodyPr/>
        <a:lstStyle/>
        <a:p>
          <a:pPr>
            <a:lnSpc>
              <a:spcPct val="100000"/>
            </a:lnSpc>
            <a:spcAft>
              <a:spcPts val="0"/>
            </a:spcAft>
          </a:pPr>
          <a:r>
            <a:rPr lang="en-US" dirty="0"/>
            <a:t>Employee employed the final day of regular registration following continuous employment in a full-time position with the University for one complete fall or spring semester</a:t>
          </a:r>
        </a:p>
      </dgm:t>
    </dgm:pt>
    <dgm:pt modelId="{63AA68B3-68F8-459A-9F0D-4EA0787333F3}" type="parTrans" cxnId="{B0E50D88-EC21-4225-9D16-0331543672FB}">
      <dgm:prSet/>
      <dgm:spPr/>
      <dgm:t>
        <a:bodyPr/>
        <a:lstStyle/>
        <a:p>
          <a:endParaRPr lang="en-US"/>
        </a:p>
      </dgm:t>
    </dgm:pt>
    <dgm:pt modelId="{68F38CFD-0DA6-4B08-A734-F4432545CBA8}" type="sibTrans" cxnId="{B0E50D88-EC21-4225-9D16-0331543672FB}">
      <dgm:prSet/>
      <dgm:spPr/>
      <dgm:t>
        <a:bodyPr/>
        <a:lstStyle/>
        <a:p>
          <a:endParaRPr lang="en-US"/>
        </a:p>
      </dgm:t>
    </dgm:pt>
    <dgm:pt modelId="{B0B6C4B2-E374-45BA-A1CC-27DF7E353152}">
      <dgm:prSet/>
      <dgm:spPr/>
      <dgm:t>
        <a:bodyPr/>
        <a:lstStyle/>
        <a:p>
          <a:r>
            <a:rPr lang="en-US" dirty="0"/>
            <a:t>Spouse or Dependent</a:t>
          </a:r>
        </a:p>
        <a:p>
          <a:r>
            <a:rPr lang="en-US" dirty="0"/>
            <a:t>(per definition of terms)</a:t>
          </a:r>
        </a:p>
      </dgm:t>
    </dgm:pt>
    <dgm:pt modelId="{D54C5EE1-8315-4E18-8BC3-C2D82924AE8E}" type="parTrans" cxnId="{F302325C-9E9A-4A0A-8C9B-595B717DCBE8}">
      <dgm:prSet/>
      <dgm:spPr/>
      <dgm:t>
        <a:bodyPr/>
        <a:lstStyle/>
        <a:p>
          <a:endParaRPr lang="en-US"/>
        </a:p>
      </dgm:t>
    </dgm:pt>
    <dgm:pt modelId="{6F3568C8-726E-40CB-8A2F-24BBE6722D45}" type="sibTrans" cxnId="{F302325C-9E9A-4A0A-8C9B-595B717DCBE8}">
      <dgm:prSet/>
      <dgm:spPr/>
      <dgm:t>
        <a:bodyPr/>
        <a:lstStyle/>
        <a:p>
          <a:endParaRPr lang="en-US"/>
        </a:p>
      </dgm:t>
    </dgm:pt>
    <dgm:pt modelId="{AB9E53A4-2C0B-4E95-BEC7-AF13FCE92A1F}">
      <dgm:prSet/>
      <dgm:spPr/>
      <dgm:t>
        <a:bodyPr/>
        <a:lstStyle/>
        <a:p>
          <a:r>
            <a:rPr lang="en-US" dirty="0"/>
            <a:t>Employee continuously employed less than one complete fall or spring semester in a full-time position with the University</a:t>
          </a:r>
        </a:p>
      </dgm:t>
    </dgm:pt>
    <dgm:pt modelId="{C3C3B955-4B89-42DC-880C-2995274EA441}" type="parTrans" cxnId="{F1633E75-022A-46E2-A25C-60E2555B97EF}">
      <dgm:prSet/>
      <dgm:spPr/>
      <dgm:t>
        <a:bodyPr/>
        <a:lstStyle/>
        <a:p>
          <a:endParaRPr lang="en-US"/>
        </a:p>
      </dgm:t>
    </dgm:pt>
    <dgm:pt modelId="{35E45F0B-79DA-401D-BDB7-EB1B749C4290}" type="sibTrans" cxnId="{F1633E75-022A-46E2-A25C-60E2555B97EF}">
      <dgm:prSet/>
      <dgm:spPr/>
      <dgm:t>
        <a:bodyPr/>
        <a:lstStyle/>
        <a:p>
          <a:endParaRPr lang="en-US"/>
        </a:p>
      </dgm:t>
    </dgm:pt>
    <dgm:pt modelId="{D9195DEB-FC56-424A-B034-D5557A7EA309}">
      <dgm:prSet/>
      <dgm:spPr/>
      <dgm:t>
        <a:bodyPr/>
        <a:lstStyle/>
        <a:p>
          <a:r>
            <a:rPr lang="en-US" dirty="0"/>
            <a:t>No waiver of tuition until</a:t>
          </a:r>
        </a:p>
        <a:p>
          <a:r>
            <a:rPr lang="en-US" dirty="0"/>
            <a:t>eligibility criteria is met</a:t>
          </a:r>
        </a:p>
      </dgm:t>
    </dgm:pt>
    <dgm:pt modelId="{181F02C4-4BDD-4589-86A7-74ADC7C5F0CC}" type="parTrans" cxnId="{01D93841-6142-4BA8-93B1-1DFA22156A8B}">
      <dgm:prSet/>
      <dgm:spPr/>
      <dgm:t>
        <a:bodyPr/>
        <a:lstStyle/>
        <a:p>
          <a:endParaRPr lang="en-US"/>
        </a:p>
      </dgm:t>
    </dgm:pt>
    <dgm:pt modelId="{D239E462-082B-4629-BEFA-FD89D350426A}" type="sibTrans" cxnId="{01D93841-6142-4BA8-93B1-1DFA22156A8B}">
      <dgm:prSet/>
      <dgm:spPr/>
      <dgm:t>
        <a:bodyPr/>
        <a:lstStyle/>
        <a:p>
          <a:endParaRPr lang="en-US"/>
        </a:p>
      </dgm:t>
    </dgm:pt>
    <dgm:pt modelId="{671AEB1F-63CF-4159-A248-F1BD5F75D6DD}">
      <dgm:prSet/>
      <dgm:spPr/>
      <dgm:t>
        <a:bodyPr/>
        <a:lstStyle/>
        <a:p>
          <a:r>
            <a:rPr lang="en-US" dirty="0"/>
            <a:t>Eligible Spouse or Dependent:</a:t>
          </a:r>
        </a:p>
        <a:p>
          <a:r>
            <a:rPr lang="en-US" dirty="0"/>
            <a:t>of a Fayetteville Campus Employee;</a:t>
          </a:r>
        </a:p>
        <a:p>
          <a:r>
            <a:rPr lang="en-US" dirty="0"/>
            <a:t>of an Employee of a Unit of the University of Arkansas</a:t>
          </a:r>
        </a:p>
      </dgm:t>
    </dgm:pt>
    <dgm:pt modelId="{3A4B66D6-39AE-4C8D-A7E8-A145F6F0373F}" type="parTrans" cxnId="{B3C3E544-1B4A-45CC-9C61-4134A41C295C}">
      <dgm:prSet/>
      <dgm:spPr/>
      <dgm:t>
        <a:bodyPr/>
        <a:lstStyle/>
        <a:p>
          <a:endParaRPr lang="en-US"/>
        </a:p>
      </dgm:t>
    </dgm:pt>
    <dgm:pt modelId="{B7E0C57E-8A73-4981-99D3-A0A29D78766C}" type="sibTrans" cxnId="{B3C3E544-1B4A-45CC-9C61-4134A41C295C}">
      <dgm:prSet/>
      <dgm:spPr/>
      <dgm:t>
        <a:bodyPr/>
        <a:lstStyle/>
        <a:p>
          <a:endParaRPr lang="en-US"/>
        </a:p>
      </dgm:t>
    </dgm:pt>
    <dgm:pt modelId="{3D46ECCF-4C40-4C5D-BFA5-5F4BF7933E88}">
      <dgm:prSet/>
      <dgm:spPr/>
      <dgm:t>
        <a:bodyPr/>
        <a:lstStyle/>
        <a:p>
          <a:r>
            <a:rPr lang="en-US" dirty="0"/>
            <a:t>Eligible Spouse or Dependent:</a:t>
          </a:r>
        </a:p>
        <a:p>
          <a:r>
            <a:rPr lang="en-US" dirty="0"/>
            <a:t>of an Employee of any other campus of the University of Arkansas</a:t>
          </a:r>
          <a:endParaRPr lang="en-US" dirty="0">
            <a:solidFill>
              <a:srgbClr val="FF0000"/>
            </a:solidFill>
          </a:endParaRPr>
        </a:p>
      </dgm:t>
    </dgm:pt>
    <dgm:pt modelId="{22651E0A-D791-442A-8816-C692E2AC1276}" type="parTrans" cxnId="{99F460CA-2661-4F0A-8D6E-F2B9C14CFB6F}">
      <dgm:prSet/>
      <dgm:spPr/>
      <dgm:t>
        <a:bodyPr/>
        <a:lstStyle/>
        <a:p>
          <a:endParaRPr lang="en-US"/>
        </a:p>
      </dgm:t>
    </dgm:pt>
    <dgm:pt modelId="{33A9986D-3E19-442E-B3DF-4D0CE2512D36}" type="sibTrans" cxnId="{99F460CA-2661-4F0A-8D6E-F2B9C14CFB6F}">
      <dgm:prSet/>
      <dgm:spPr/>
      <dgm:t>
        <a:bodyPr/>
        <a:lstStyle/>
        <a:p>
          <a:endParaRPr lang="en-US"/>
        </a:p>
      </dgm:t>
    </dgm:pt>
    <dgm:pt modelId="{C42FFC3C-B91C-4FF7-8D0A-86E1CF41F93F}">
      <dgm:prSet/>
      <dgm:spPr/>
      <dgm:t>
        <a:bodyPr/>
        <a:lstStyle/>
        <a:p>
          <a:r>
            <a:rPr lang="en-US" dirty="0" err="1"/>
            <a:t>UofA</a:t>
          </a:r>
          <a:r>
            <a:rPr lang="en-US" dirty="0"/>
            <a:t> Fayetteville (on-campus, off-campus or online)</a:t>
          </a:r>
        </a:p>
      </dgm:t>
    </dgm:pt>
    <dgm:pt modelId="{FFD9B2B2-7B3A-4FFC-83EC-56B9D1369BA6}" type="parTrans" cxnId="{08FE37FD-394E-433A-9449-B0206FD2FAE0}">
      <dgm:prSet/>
      <dgm:spPr/>
      <dgm:t>
        <a:bodyPr/>
        <a:lstStyle/>
        <a:p>
          <a:endParaRPr lang="en-US"/>
        </a:p>
      </dgm:t>
    </dgm:pt>
    <dgm:pt modelId="{09704175-9F34-4BBC-9DFF-B9C4BC69B16C}" type="sibTrans" cxnId="{08FE37FD-394E-433A-9449-B0206FD2FAE0}">
      <dgm:prSet/>
      <dgm:spPr/>
      <dgm:t>
        <a:bodyPr/>
        <a:lstStyle/>
        <a:p>
          <a:endParaRPr lang="en-US"/>
        </a:p>
      </dgm:t>
    </dgm:pt>
    <dgm:pt modelId="{86970896-A2CF-4A85-BB4B-08B2CA8365FB}">
      <dgm:prSet/>
      <dgm:spPr/>
      <dgm:t>
        <a:bodyPr/>
        <a:lstStyle/>
        <a:p>
          <a:r>
            <a:rPr lang="en-US" dirty="0"/>
            <a:t>Any other campus of the University of Arkansas (on-campus, off-campus or online, including </a:t>
          </a:r>
          <a:r>
            <a:rPr lang="en-US" i="1" dirty="0" err="1"/>
            <a:t>e</a:t>
          </a:r>
          <a:r>
            <a:rPr lang="en-US" dirty="0" err="1"/>
            <a:t>Versity</a:t>
          </a:r>
          <a:r>
            <a:rPr lang="en-US" dirty="0"/>
            <a:t>)</a:t>
          </a:r>
        </a:p>
      </dgm:t>
    </dgm:pt>
    <dgm:pt modelId="{2756F62E-FE5C-4B7F-8037-215E8B69DCBE}" type="parTrans" cxnId="{AB51207B-263A-4C1F-A611-A7FF497CCA3E}">
      <dgm:prSet/>
      <dgm:spPr/>
      <dgm:t>
        <a:bodyPr/>
        <a:lstStyle/>
        <a:p>
          <a:endParaRPr lang="en-US"/>
        </a:p>
      </dgm:t>
    </dgm:pt>
    <dgm:pt modelId="{F81A25A4-69E2-4828-BD8E-003BA255F8DA}" type="sibTrans" cxnId="{AB51207B-263A-4C1F-A611-A7FF497CCA3E}">
      <dgm:prSet/>
      <dgm:spPr/>
      <dgm:t>
        <a:bodyPr/>
        <a:lstStyle/>
        <a:p>
          <a:endParaRPr lang="en-US"/>
        </a:p>
      </dgm:t>
    </dgm:pt>
    <dgm:pt modelId="{3E463FE0-DB6A-48C9-BC17-3063EADF8F67}">
      <dgm:prSet/>
      <dgm:spPr/>
      <dgm:t>
        <a:bodyPr/>
        <a:lstStyle/>
        <a:p>
          <a:r>
            <a:rPr lang="en-US" dirty="0"/>
            <a:t>Undergraduate Only (no graduate or professional)</a:t>
          </a:r>
        </a:p>
        <a:p>
          <a:r>
            <a:rPr lang="en-US" dirty="0"/>
            <a:t>*50% waiver of tuition</a:t>
          </a:r>
        </a:p>
        <a:p>
          <a:r>
            <a:rPr lang="en-US" dirty="0"/>
            <a:t>*Up to 132 credit hours</a:t>
          </a:r>
        </a:p>
      </dgm:t>
    </dgm:pt>
    <dgm:pt modelId="{F2453F16-E13E-4204-B95C-B382F24584B3}" type="parTrans" cxnId="{59B9AEBB-3235-43E6-A0C2-E47C6BBABAAC}">
      <dgm:prSet/>
      <dgm:spPr/>
      <dgm:t>
        <a:bodyPr/>
        <a:lstStyle/>
        <a:p>
          <a:endParaRPr lang="en-US"/>
        </a:p>
      </dgm:t>
    </dgm:pt>
    <dgm:pt modelId="{00C53863-CEF3-44ED-A9F5-8D6D3B5D2A64}" type="sibTrans" cxnId="{59B9AEBB-3235-43E6-A0C2-E47C6BBABAAC}">
      <dgm:prSet/>
      <dgm:spPr/>
      <dgm:t>
        <a:bodyPr/>
        <a:lstStyle/>
        <a:p>
          <a:endParaRPr lang="en-US"/>
        </a:p>
      </dgm:t>
    </dgm:pt>
    <dgm:pt modelId="{15AFE6E0-F099-4A60-9E83-B7218030F6EA}">
      <dgm:prSet/>
      <dgm:spPr/>
      <dgm:t>
        <a:bodyPr/>
        <a:lstStyle/>
        <a:p>
          <a:r>
            <a:rPr lang="en-US" dirty="0"/>
            <a:t>Undergraduate Only (no graduate or professional)</a:t>
          </a:r>
        </a:p>
        <a:p>
          <a:r>
            <a:rPr lang="en-US" dirty="0"/>
            <a:t>*40% waiver of tuition</a:t>
          </a:r>
        </a:p>
        <a:p>
          <a:r>
            <a:rPr lang="en-US" dirty="0"/>
            <a:t>*Up to 132 credit hours</a:t>
          </a:r>
        </a:p>
      </dgm:t>
    </dgm:pt>
    <dgm:pt modelId="{FA57CCB4-1C86-4CA6-AA43-9A777F483E8F}" type="parTrans" cxnId="{35DE8CBC-2233-462A-94F8-B73AA6F6A3B4}">
      <dgm:prSet/>
      <dgm:spPr/>
      <dgm:t>
        <a:bodyPr/>
        <a:lstStyle/>
        <a:p>
          <a:endParaRPr lang="en-US"/>
        </a:p>
      </dgm:t>
    </dgm:pt>
    <dgm:pt modelId="{1F8BBF27-C333-4BEE-A93D-3A01BC9A8ECE}" type="sibTrans" cxnId="{35DE8CBC-2233-462A-94F8-B73AA6F6A3B4}">
      <dgm:prSet/>
      <dgm:spPr/>
      <dgm:t>
        <a:bodyPr/>
        <a:lstStyle/>
        <a:p>
          <a:endParaRPr lang="en-US"/>
        </a:p>
      </dgm:t>
    </dgm:pt>
    <dgm:pt modelId="{6F2AE7AA-6127-475A-A284-3FA7BD813729}">
      <dgm:prSet/>
      <dgm:spPr/>
      <dgm:t>
        <a:bodyPr/>
        <a:lstStyle/>
        <a:p>
          <a:r>
            <a:rPr lang="en-US" dirty="0" err="1"/>
            <a:t>UofA</a:t>
          </a:r>
          <a:r>
            <a:rPr lang="en-US" dirty="0"/>
            <a:t> Fayetteville (on-campus, off-campus or online)</a:t>
          </a:r>
        </a:p>
      </dgm:t>
    </dgm:pt>
    <dgm:pt modelId="{0A3A64F9-C026-4737-A306-0E2518843567}" type="parTrans" cxnId="{FA001549-2AB3-4CD4-BC61-B7219D12CB1A}">
      <dgm:prSet/>
      <dgm:spPr/>
      <dgm:t>
        <a:bodyPr/>
        <a:lstStyle/>
        <a:p>
          <a:endParaRPr lang="en-US"/>
        </a:p>
      </dgm:t>
    </dgm:pt>
    <dgm:pt modelId="{7C55E89A-8EE7-4D94-B509-1CA2F9979D40}" type="sibTrans" cxnId="{FA001549-2AB3-4CD4-BC61-B7219D12CB1A}">
      <dgm:prSet/>
      <dgm:spPr/>
      <dgm:t>
        <a:bodyPr/>
        <a:lstStyle/>
        <a:p>
          <a:endParaRPr lang="en-US"/>
        </a:p>
      </dgm:t>
    </dgm:pt>
    <dgm:pt modelId="{C958BB1C-3E89-40C5-A399-9DA96BFD012B}">
      <dgm:prSet/>
      <dgm:spPr/>
      <dgm:t>
        <a:bodyPr/>
        <a:lstStyle/>
        <a:p>
          <a:r>
            <a:rPr lang="en-US" dirty="0"/>
            <a:t>Undergraduate Only (no graduate or professional)</a:t>
          </a:r>
        </a:p>
        <a:p>
          <a:r>
            <a:rPr lang="en-US" dirty="0"/>
            <a:t>*40% waiver of tuition</a:t>
          </a:r>
        </a:p>
        <a:p>
          <a:r>
            <a:rPr lang="en-US" dirty="0"/>
            <a:t>*Up to 132 credit hours</a:t>
          </a:r>
        </a:p>
      </dgm:t>
    </dgm:pt>
    <dgm:pt modelId="{0610A5D2-F378-4A9C-921F-8A7CD9C65322}" type="parTrans" cxnId="{25D7DB05-4ED2-4843-BA95-37D9F7309C7F}">
      <dgm:prSet/>
      <dgm:spPr/>
      <dgm:t>
        <a:bodyPr/>
        <a:lstStyle/>
        <a:p>
          <a:endParaRPr lang="en-US"/>
        </a:p>
      </dgm:t>
    </dgm:pt>
    <dgm:pt modelId="{430A0DC4-8535-4C28-9D2C-1A693E32D51B}" type="sibTrans" cxnId="{25D7DB05-4ED2-4843-BA95-37D9F7309C7F}">
      <dgm:prSet/>
      <dgm:spPr/>
      <dgm:t>
        <a:bodyPr/>
        <a:lstStyle/>
        <a:p>
          <a:endParaRPr lang="en-US"/>
        </a:p>
      </dgm:t>
    </dgm:pt>
    <dgm:pt modelId="{4E5259EF-4A37-40E1-AD30-5B2887A4B29C}">
      <dgm:prSet/>
      <dgm:spPr/>
      <dgm:t>
        <a:bodyPr/>
        <a:lstStyle/>
        <a:p>
          <a:r>
            <a:rPr lang="en-US" dirty="0"/>
            <a:t>Eligible Spouse or Dependent:</a:t>
          </a:r>
        </a:p>
        <a:p>
          <a:r>
            <a:rPr lang="en-US" dirty="0"/>
            <a:t>of an Emeritus or Retiree of the Fayetteville Campus</a:t>
          </a:r>
        </a:p>
      </dgm:t>
    </dgm:pt>
    <dgm:pt modelId="{A64E93EF-1253-4CFD-A00F-62EE807EAFFA}" type="parTrans" cxnId="{D5B14013-1230-4467-BDE1-D0AE641CEEA6}">
      <dgm:prSet/>
      <dgm:spPr/>
      <dgm:t>
        <a:bodyPr/>
        <a:lstStyle/>
        <a:p>
          <a:endParaRPr lang="en-US"/>
        </a:p>
      </dgm:t>
    </dgm:pt>
    <dgm:pt modelId="{EF418053-1264-41A3-A872-F81F63D5CC1C}" type="sibTrans" cxnId="{D5B14013-1230-4467-BDE1-D0AE641CEEA6}">
      <dgm:prSet/>
      <dgm:spPr/>
      <dgm:t>
        <a:bodyPr/>
        <a:lstStyle/>
        <a:p>
          <a:endParaRPr lang="en-US"/>
        </a:p>
      </dgm:t>
    </dgm:pt>
    <dgm:pt modelId="{7A660DCF-03C4-40E2-A3FD-E85B4F6140E4}">
      <dgm:prSet/>
      <dgm:spPr/>
      <dgm:t>
        <a:bodyPr/>
        <a:lstStyle/>
        <a:p>
          <a:r>
            <a:rPr lang="en-US" dirty="0" err="1"/>
            <a:t>UofA</a:t>
          </a:r>
          <a:r>
            <a:rPr lang="en-US" dirty="0"/>
            <a:t> Fayetteville (on-campus, off-campus or online)</a:t>
          </a:r>
        </a:p>
      </dgm:t>
    </dgm:pt>
    <dgm:pt modelId="{12A96317-1B8B-472D-B37E-FD1CB92BD8D2}" type="parTrans" cxnId="{6776574B-48F1-42A6-B690-6AF9480485B6}">
      <dgm:prSet/>
      <dgm:spPr/>
      <dgm:t>
        <a:bodyPr/>
        <a:lstStyle/>
        <a:p>
          <a:endParaRPr lang="en-US"/>
        </a:p>
      </dgm:t>
    </dgm:pt>
    <dgm:pt modelId="{5C85C501-6B54-4CAD-AD39-6185850D3C6E}" type="sibTrans" cxnId="{6776574B-48F1-42A6-B690-6AF9480485B6}">
      <dgm:prSet/>
      <dgm:spPr/>
      <dgm:t>
        <a:bodyPr/>
        <a:lstStyle/>
        <a:p>
          <a:endParaRPr lang="en-US"/>
        </a:p>
      </dgm:t>
    </dgm:pt>
    <dgm:pt modelId="{3F7DA9EB-56AD-48A2-9F87-8299C1B95190}">
      <dgm:prSet/>
      <dgm:spPr/>
      <dgm:t>
        <a:bodyPr/>
        <a:lstStyle/>
        <a:p>
          <a:r>
            <a:rPr lang="en-US" dirty="0"/>
            <a:t>Undergraduate Only (no graduate or professional)</a:t>
          </a:r>
        </a:p>
        <a:p>
          <a:r>
            <a:rPr lang="en-US" dirty="0"/>
            <a:t>*50% waiver of tuition</a:t>
          </a:r>
        </a:p>
        <a:p>
          <a:r>
            <a:rPr lang="en-US" dirty="0"/>
            <a:t>*Up to 132 credit hours</a:t>
          </a:r>
        </a:p>
      </dgm:t>
    </dgm:pt>
    <dgm:pt modelId="{BC97688B-AC31-4C8E-9FC5-D134379E2BCF}" type="parTrans" cxnId="{82E41798-11BF-46EB-88C2-26D747AFE1FF}">
      <dgm:prSet/>
      <dgm:spPr/>
      <dgm:t>
        <a:bodyPr/>
        <a:lstStyle/>
        <a:p>
          <a:endParaRPr lang="en-US"/>
        </a:p>
      </dgm:t>
    </dgm:pt>
    <dgm:pt modelId="{862650B5-E7D4-4C17-AE3B-4FF6F31925EA}" type="sibTrans" cxnId="{82E41798-11BF-46EB-88C2-26D747AFE1FF}">
      <dgm:prSet/>
      <dgm:spPr/>
      <dgm:t>
        <a:bodyPr/>
        <a:lstStyle/>
        <a:p>
          <a:endParaRPr lang="en-US"/>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18B3FC07-ECF1-4FC3-937B-9E88A537D9B3}" type="pres">
      <dgm:prSet presAssocID="{B0B6C4B2-E374-45BA-A1CC-27DF7E353152}" presName="root1" presStyleCnt="0"/>
      <dgm:spPr/>
    </dgm:pt>
    <dgm:pt modelId="{AF9CF6CC-4C04-459D-9D8C-AFA8B2D98085}" type="pres">
      <dgm:prSet presAssocID="{B0B6C4B2-E374-45BA-A1CC-27DF7E353152}" presName="LevelOneTextNode" presStyleLbl="node0" presStyleIdx="0" presStyleCnt="1">
        <dgm:presLayoutVars>
          <dgm:chPref val="3"/>
        </dgm:presLayoutVars>
      </dgm:prSet>
      <dgm:spPr/>
    </dgm:pt>
    <dgm:pt modelId="{DE88C32E-D745-47C3-BB69-58A5CF88FDE7}" type="pres">
      <dgm:prSet presAssocID="{B0B6C4B2-E374-45BA-A1CC-27DF7E353152}" presName="level2hierChild" presStyleCnt="0"/>
      <dgm:spPr/>
    </dgm:pt>
    <dgm:pt modelId="{3522FAD2-3B8A-467C-9E7A-DA4A9B907573}" type="pres">
      <dgm:prSet presAssocID="{63AA68B3-68F8-459A-9F0D-4EA0787333F3}" presName="conn2-1" presStyleLbl="parChTrans1D2" presStyleIdx="0" presStyleCnt="2"/>
      <dgm:spPr/>
    </dgm:pt>
    <dgm:pt modelId="{9147FDC2-233D-47E9-852E-7680862F1FA7}" type="pres">
      <dgm:prSet presAssocID="{63AA68B3-68F8-459A-9F0D-4EA0787333F3}" presName="connTx" presStyleLbl="parChTrans1D2" presStyleIdx="0" presStyleCnt="2"/>
      <dgm:spPr/>
    </dgm:pt>
    <dgm:pt modelId="{81A7CD6F-F6C4-4EFB-A393-F62A9BE315C4}" type="pres">
      <dgm:prSet presAssocID="{E5FA6CE5-3B21-4E6A-9683-D7EDB83F4207}" presName="root2" presStyleCnt="0"/>
      <dgm:spPr/>
    </dgm:pt>
    <dgm:pt modelId="{0DA23BD7-7EA6-4BB9-899B-4C4430951AEA}" type="pres">
      <dgm:prSet presAssocID="{E5FA6CE5-3B21-4E6A-9683-D7EDB83F4207}" presName="LevelTwoTextNode" presStyleLbl="node2" presStyleIdx="0" presStyleCnt="2">
        <dgm:presLayoutVars>
          <dgm:chPref val="3"/>
        </dgm:presLayoutVars>
      </dgm:prSet>
      <dgm:spPr/>
    </dgm:pt>
    <dgm:pt modelId="{4819AD5B-230D-48AF-929F-4B001AADD72E}" type="pres">
      <dgm:prSet presAssocID="{E5FA6CE5-3B21-4E6A-9683-D7EDB83F4207}" presName="level3hierChild" presStyleCnt="0"/>
      <dgm:spPr/>
    </dgm:pt>
    <dgm:pt modelId="{F03D1CA9-095C-43BA-8A8B-45F6AFCFF0F9}" type="pres">
      <dgm:prSet presAssocID="{3A4B66D6-39AE-4C8D-A7E8-A145F6F0373F}" presName="conn2-1" presStyleLbl="parChTrans1D3" presStyleIdx="0" presStyleCnt="4"/>
      <dgm:spPr/>
    </dgm:pt>
    <dgm:pt modelId="{BE97D817-A5A1-45CC-960B-9323C0DC689D}" type="pres">
      <dgm:prSet presAssocID="{3A4B66D6-39AE-4C8D-A7E8-A145F6F0373F}" presName="connTx" presStyleLbl="parChTrans1D3" presStyleIdx="0" presStyleCnt="4"/>
      <dgm:spPr/>
    </dgm:pt>
    <dgm:pt modelId="{AEAC38FF-CE1C-468B-A3C6-7AF81AECA63C}" type="pres">
      <dgm:prSet presAssocID="{671AEB1F-63CF-4159-A248-F1BD5F75D6DD}" presName="root2" presStyleCnt="0"/>
      <dgm:spPr/>
    </dgm:pt>
    <dgm:pt modelId="{07A9F178-4781-4DE9-B21B-D90D3A0F356C}" type="pres">
      <dgm:prSet presAssocID="{671AEB1F-63CF-4159-A248-F1BD5F75D6DD}" presName="LevelTwoTextNode" presStyleLbl="node3" presStyleIdx="0" presStyleCnt="4">
        <dgm:presLayoutVars>
          <dgm:chPref val="3"/>
        </dgm:presLayoutVars>
      </dgm:prSet>
      <dgm:spPr/>
    </dgm:pt>
    <dgm:pt modelId="{A4BF7E9A-89A8-447D-A3BA-13D5C18C9CCA}" type="pres">
      <dgm:prSet presAssocID="{671AEB1F-63CF-4159-A248-F1BD5F75D6DD}" presName="level3hierChild" presStyleCnt="0"/>
      <dgm:spPr/>
    </dgm:pt>
    <dgm:pt modelId="{E2FA318B-BC05-4743-B21B-6F4FD0E04B5D}" type="pres">
      <dgm:prSet presAssocID="{FFD9B2B2-7B3A-4FFC-83EC-56B9D1369BA6}" presName="conn2-1" presStyleLbl="parChTrans1D4" presStyleIdx="0" presStyleCnt="8"/>
      <dgm:spPr/>
    </dgm:pt>
    <dgm:pt modelId="{0C941C2F-F136-4630-9394-64A337E5622A}" type="pres">
      <dgm:prSet presAssocID="{FFD9B2B2-7B3A-4FFC-83EC-56B9D1369BA6}" presName="connTx" presStyleLbl="parChTrans1D4" presStyleIdx="0" presStyleCnt="8"/>
      <dgm:spPr/>
    </dgm:pt>
    <dgm:pt modelId="{E964C01E-7768-49ED-B88C-B96D8609D456}" type="pres">
      <dgm:prSet presAssocID="{C42FFC3C-B91C-4FF7-8D0A-86E1CF41F93F}" presName="root2" presStyleCnt="0"/>
      <dgm:spPr/>
    </dgm:pt>
    <dgm:pt modelId="{66C2B1DB-2FB6-4C92-8C17-E9D52BCD27FE}" type="pres">
      <dgm:prSet presAssocID="{C42FFC3C-B91C-4FF7-8D0A-86E1CF41F93F}" presName="LevelTwoTextNode" presStyleLbl="node4" presStyleIdx="0" presStyleCnt="8">
        <dgm:presLayoutVars>
          <dgm:chPref val="3"/>
        </dgm:presLayoutVars>
      </dgm:prSet>
      <dgm:spPr/>
    </dgm:pt>
    <dgm:pt modelId="{0D065526-B516-4FA8-A58E-34CC278C71A0}" type="pres">
      <dgm:prSet presAssocID="{C42FFC3C-B91C-4FF7-8D0A-86E1CF41F93F}" presName="level3hierChild" presStyleCnt="0"/>
      <dgm:spPr/>
    </dgm:pt>
    <dgm:pt modelId="{BC6D1FF4-9177-4F7D-8EAC-834D995DEBFD}" type="pres">
      <dgm:prSet presAssocID="{F2453F16-E13E-4204-B95C-B382F24584B3}" presName="conn2-1" presStyleLbl="parChTrans1D4" presStyleIdx="1" presStyleCnt="8"/>
      <dgm:spPr/>
    </dgm:pt>
    <dgm:pt modelId="{3E7F2FEA-3A16-430B-9C82-BFAF92D02B84}" type="pres">
      <dgm:prSet presAssocID="{F2453F16-E13E-4204-B95C-B382F24584B3}" presName="connTx" presStyleLbl="parChTrans1D4" presStyleIdx="1" presStyleCnt="8"/>
      <dgm:spPr/>
    </dgm:pt>
    <dgm:pt modelId="{7DB85182-D59A-438B-B46E-82F60D5111B1}" type="pres">
      <dgm:prSet presAssocID="{3E463FE0-DB6A-48C9-BC17-3063EADF8F67}" presName="root2" presStyleCnt="0"/>
      <dgm:spPr/>
    </dgm:pt>
    <dgm:pt modelId="{6FEC02AA-9168-440E-A89E-1F2C7598BBC3}" type="pres">
      <dgm:prSet presAssocID="{3E463FE0-DB6A-48C9-BC17-3063EADF8F67}" presName="LevelTwoTextNode" presStyleLbl="node4" presStyleIdx="1" presStyleCnt="8">
        <dgm:presLayoutVars>
          <dgm:chPref val="3"/>
        </dgm:presLayoutVars>
      </dgm:prSet>
      <dgm:spPr/>
    </dgm:pt>
    <dgm:pt modelId="{4C264670-3DF3-4705-B025-8C41D15841FA}" type="pres">
      <dgm:prSet presAssocID="{3E463FE0-DB6A-48C9-BC17-3063EADF8F67}" presName="level3hierChild" presStyleCnt="0"/>
      <dgm:spPr/>
    </dgm:pt>
    <dgm:pt modelId="{D07BA5D9-9EE5-4B1A-9C8D-0C42E5414562}" type="pres">
      <dgm:prSet presAssocID="{2756F62E-FE5C-4B7F-8037-215E8B69DCBE}" presName="conn2-1" presStyleLbl="parChTrans1D4" presStyleIdx="2" presStyleCnt="8"/>
      <dgm:spPr/>
    </dgm:pt>
    <dgm:pt modelId="{A156DC0C-2734-447B-9770-7BD3C01FE01E}" type="pres">
      <dgm:prSet presAssocID="{2756F62E-FE5C-4B7F-8037-215E8B69DCBE}" presName="connTx" presStyleLbl="parChTrans1D4" presStyleIdx="2" presStyleCnt="8"/>
      <dgm:spPr/>
    </dgm:pt>
    <dgm:pt modelId="{785DA365-4D02-4C43-9D9A-0728643886DE}" type="pres">
      <dgm:prSet presAssocID="{86970896-A2CF-4A85-BB4B-08B2CA8365FB}" presName="root2" presStyleCnt="0"/>
      <dgm:spPr/>
    </dgm:pt>
    <dgm:pt modelId="{C81B8FB9-0980-47AA-8996-43C42BA76ECE}" type="pres">
      <dgm:prSet presAssocID="{86970896-A2CF-4A85-BB4B-08B2CA8365FB}" presName="LevelTwoTextNode" presStyleLbl="node4" presStyleIdx="2" presStyleCnt="8">
        <dgm:presLayoutVars>
          <dgm:chPref val="3"/>
        </dgm:presLayoutVars>
      </dgm:prSet>
      <dgm:spPr/>
    </dgm:pt>
    <dgm:pt modelId="{BD9FDD67-C143-4734-92E5-18CD787F57D3}" type="pres">
      <dgm:prSet presAssocID="{86970896-A2CF-4A85-BB4B-08B2CA8365FB}" presName="level3hierChild" presStyleCnt="0"/>
      <dgm:spPr/>
    </dgm:pt>
    <dgm:pt modelId="{37C89084-C06A-4CDE-AFDD-4C82F08E0739}" type="pres">
      <dgm:prSet presAssocID="{FA57CCB4-1C86-4CA6-AA43-9A777F483E8F}" presName="conn2-1" presStyleLbl="parChTrans1D4" presStyleIdx="3" presStyleCnt="8"/>
      <dgm:spPr/>
    </dgm:pt>
    <dgm:pt modelId="{EBF52C59-6E65-4B60-98FF-CF85F7D1BBD0}" type="pres">
      <dgm:prSet presAssocID="{FA57CCB4-1C86-4CA6-AA43-9A777F483E8F}" presName="connTx" presStyleLbl="parChTrans1D4" presStyleIdx="3" presStyleCnt="8"/>
      <dgm:spPr/>
    </dgm:pt>
    <dgm:pt modelId="{6AEA324A-425E-44F8-A335-62E8B6D32963}" type="pres">
      <dgm:prSet presAssocID="{15AFE6E0-F099-4A60-9E83-B7218030F6EA}" presName="root2" presStyleCnt="0"/>
      <dgm:spPr/>
    </dgm:pt>
    <dgm:pt modelId="{AD3D292C-B92E-43F4-A343-927721F305E6}" type="pres">
      <dgm:prSet presAssocID="{15AFE6E0-F099-4A60-9E83-B7218030F6EA}" presName="LevelTwoTextNode" presStyleLbl="node4" presStyleIdx="3" presStyleCnt="8">
        <dgm:presLayoutVars>
          <dgm:chPref val="3"/>
        </dgm:presLayoutVars>
      </dgm:prSet>
      <dgm:spPr/>
    </dgm:pt>
    <dgm:pt modelId="{2BF224BC-6FF5-44E2-B997-C99A6596398A}" type="pres">
      <dgm:prSet presAssocID="{15AFE6E0-F099-4A60-9E83-B7218030F6EA}" presName="level3hierChild" presStyleCnt="0"/>
      <dgm:spPr/>
    </dgm:pt>
    <dgm:pt modelId="{2723A2DB-CCB0-41E5-9932-E0E12ACDB40F}" type="pres">
      <dgm:prSet presAssocID="{A64E93EF-1253-4CFD-A00F-62EE807EAFFA}" presName="conn2-1" presStyleLbl="parChTrans1D3" presStyleIdx="1" presStyleCnt="4"/>
      <dgm:spPr/>
    </dgm:pt>
    <dgm:pt modelId="{7AF374E1-E5A4-411C-87F0-ECF3B85BE057}" type="pres">
      <dgm:prSet presAssocID="{A64E93EF-1253-4CFD-A00F-62EE807EAFFA}" presName="connTx" presStyleLbl="parChTrans1D3" presStyleIdx="1" presStyleCnt="4"/>
      <dgm:spPr/>
    </dgm:pt>
    <dgm:pt modelId="{D02F89C8-55EF-40C0-9732-9DBF4BB2FEBD}" type="pres">
      <dgm:prSet presAssocID="{4E5259EF-4A37-40E1-AD30-5B2887A4B29C}" presName="root2" presStyleCnt="0"/>
      <dgm:spPr/>
    </dgm:pt>
    <dgm:pt modelId="{730BB522-6B6B-47CA-9524-1AEBB73C0D5A}" type="pres">
      <dgm:prSet presAssocID="{4E5259EF-4A37-40E1-AD30-5B2887A4B29C}" presName="LevelTwoTextNode" presStyleLbl="node3" presStyleIdx="1" presStyleCnt="4">
        <dgm:presLayoutVars>
          <dgm:chPref val="3"/>
        </dgm:presLayoutVars>
      </dgm:prSet>
      <dgm:spPr/>
    </dgm:pt>
    <dgm:pt modelId="{30DC5C71-85D3-49A6-9A18-9E660550FB09}" type="pres">
      <dgm:prSet presAssocID="{4E5259EF-4A37-40E1-AD30-5B2887A4B29C}" presName="level3hierChild" presStyleCnt="0"/>
      <dgm:spPr/>
    </dgm:pt>
    <dgm:pt modelId="{26B97145-5BDA-47B2-A95E-DC79F11191F6}" type="pres">
      <dgm:prSet presAssocID="{12A96317-1B8B-472D-B37E-FD1CB92BD8D2}" presName="conn2-1" presStyleLbl="parChTrans1D4" presStyleIdx="4" presStyleCnt="8"/>
      <dgm:spPr/>
    </dgm:pt>
    <dgm:pt modelId="{02EBC64E-92CB-44C1-86E6-D2CB4F632E33}" type="pres">
      <dgm:prSet presAssocID="{12A96317-1B8B-472D-B37E-FD1CB92BD8D2}" presName="connTx" presStyleLbl="parChTrans1D4" presStyleIdx="4" presStyleCnt="8"/>
      <dgm:spPr/>
    </dgm:pt>
    <dgm:pt modelId="{FDE1C156-0A6B-4183-ADCC-74D2BA89E3A9}" type="pres">
      <dgm:prSet presAssocID="{7A660DCF-03C4-40E2-A3FD-E85B4F6140E4}" presName="root2" presStyleCnt="0"/>
      <dgm:spPr/>
    </dgm:pt>
    <dgm:pt modelId="{211DAE96-3E68-485D-9E80-47172CBD4C52}" type="pres">
      <dgm:prSet presAssocID="{7A660DCF-03C4-40E2-A3FD-E85B4F6140E4}" presName="LevelTwoTextNode" presStyleLbl="node4" presStyleIdx="4" presStyleCnt="8">
        <dgm:presLayoutVars>
          <dgm:chPref val="3"/>
        </dgm:presLayoutVars>
      </dgm:prSet>
      <dgm:spPr/>
    </dgm:pt>
    <dgm:pt modelId="{0E1B516C-6E70-4FC6-B5F8-8D64BC9A9655}" type="pres">
      <dgm:prSet presAssocID="{7A660DCF-03C4-40E2-A3FD-E85B4F6140E4}" presName="level3hierChild" presStyleCnt="0"/>
      <dgm:spPr/>
    </dgm:pt>
    <dgm:pt modelId="{0004D0D1-B245-4F4C-8487-EF2959F848BB}" type="pres">
      <dgm:prSet presAssocID="{BC97688B-AC31-4C8E-9FC5-D134379E2BCF}" presName="conn2-1" presStyleLbl="parChTrans1D4" presStyleIdx="5" presStyleCnt="8"/>
      <dgm:spPr/>
    </dgm:pt>
    <dgm:pt modelId="{A68CED30-3C2A-4E4B-84BF-D6F7262F853F}" type="pres">
      <dgm:prSet presAssocID="{BC97688B-AC31-4C8E-9FC5-D134379E2BCF}" presName="connTx" presStyleLbl="parChTrans1D4" presStyleIdx="5" presStyleCnt="8"/>
      <dgm:spPr/>
    </dgm:pt>
    <dgm:pt modelId="{E34D669B-3733-4176-8608-3B2F6375C327}" type="pres">
      <dgm:prSet presAssocID="{3F7DA9EB-56AD-48A2-9F87-8299C1B95190}" presName="root2" presStyleCnt="0"/>
      <dgm:spPr/>
    </dgm:pt>
    <dgm:pt modelId="{F22C9A42-9707-47BE-BCC5-1BE3131E13EB}" type="pres">
      <dgm:prSet presAssocID="{3F7DA9EB-56AD-48A2-9F87-8299C1B95190}" presName="LevelTwoTextNode" presStyleLbl="node4" presStyleIdx="5" presStyleCnt="8">
        <dgm:presLayoutVars>
          <dgm:chPref val="3"/>
        </dgm:presLayoutVars>
      </dgm:prSet>
      <dgm:spPr/>
    </dgm:pt>
    <dgm:pt modelId="{B1EE5858-0062-4213-813B-273FAD6B8EAF}" type="pres">
      <dgm:prSet presAssocID="{3F7DA9EB-56AD-48A2-9F87-8299C1B95190}" presName="level3hierChild" presStyleCnt="0"/>
      <dgm:spPr/>
    </dgm:pt>
    <dgm:pt modelId="{07CF7C9C-44A7-4751-8179-D531A4FAE4DB}" type="pres">
      <dgm:prSet presAssocID="{22651E0A-D791-442A-8816-C692E2AC1276}" presName="conn2-1" presStyleLbl="parChTrans1D3" presStyleIdx="2" presStyleCnt="4"/>
      <dgm:spPr/>
    </dgm:pt>
    <dgm:pt modelId="{F6DE0E90-B408-44B0-AE1C-A7A8E7E3F0E2}" type="pres">
      <dgm:prSet presAssocID="{22651E0A-D791-442A-8816-C692E2AC1276}" presName="connTx" presStyleLbl="parChTrans1D3" presStyleIdx="2" presStyleCnt="4"/>
      <dgm:spPr/>
    </dgm:pt>
    <dgm:pt modelId="{06BBBCD9-89A1-4703-AE64-4E4B87C50143}" type="pres">
      <dgm:prSet presAssocID="{3D46ECCF-4C40-4C5D-BFA5-5F4BF7933E88}" presName="root2" presStyleCnt="0"/>
      <dgm:spPr/>
    </dgm:pt>
    <dgm:pt modelId="{26E78E4C-18B2-4B7A-935F-DFD9F93C0E9A}" type="pres">
      <dgm:prSet presAssocID="{3D46ECCF-4C40-4C5D-BFA5-5F4BF7933E88}" presName="LevelTwoTextNode" presStyleLbl="node3" presStyleIdx="2" presStyleCnt="4">
        <dgm:presLayoutVars>
          <dgm:chPref val="3"/>
        </dgm:presLayoutVars>
      </dgm:prSet>
      <dgm:spPr/>
    </dgm:pt>
    <dgm:pt modelId="{0BE17ADC-B9AC-41F3-83DC-2E4FF4F7C5B5}" type="pres">
      <dgm:prSet presAssocID="{3D46ECCF-4C40-4C5D-BFA5-5F4BF7933E88}" presName="level3hierChild" presStyleCnt="0"/>
      <dgm:spPr/>
    </dgm:pt>
    <dgm:pt modelId="{5A6ABB02-B54F-4C12-AEDE-158399FEEF87}" type="pres">
      <dgm:prSet presAssocID="{0A3A64F9-C026-4737-A306-0E2518843567}" presName="conn2-1" presStyleLbl="parChTrans1D4" presStyleIdx="6" presStyleCnt="8"/>
      <dgm:spPr/>
    </dgm:pt>
    <dgm:pt modelId="{513F128C-5D35-4E18-8FF1-0AD01EAF22AE}" type="pres">
      <dgm:prSet presAssocID="{0A3A64F9-C026-4737-A306-0E2518843567}" presName="connTx" presStyleLbl="parChTrans1D4" presStyleIdx="6" presStyleCnt="8"/>
      <dgm:spPr/>
    </dgm:pt>
    <dgm:pt modelId="{9F9D21C0-2736-4AD8-81D9-875E524CAE3F}" type="pres">
      <dgm:prSet presAssocID="{6F2AE7AA-6127-475A-A284-3FA7BD813729}" presName="root2" presStyleCnt="0"/>
      <dgm:spPr/>
    </dgm:pt>
    <dgm:pt modelId="{4525D408-560C-4B1F-A5E0-8FA2274D8C24}" type="pres">
      <dgm:prSet presAssocID="{6F2AE7AA-6127-475A-A284-3FA7BD813729}" presName="LevelTwoTextNode" presStyleLbl="node4" presStyleIdx="6" presStyleCnt="8">
        <dgm:presLayoutVars>
          <dgm:chPref val="3"/>
        </dgm:presLayoutVars>
      </dgm:prSet>
      <dgm:spPr/>
    </dgm:pt>
    <dgm:pt modelId="{E024D84D-23FD-42E3-9147-7B33CB73C59D}" type="pres">
      <dgm:prSet presAssocID="{6F2AE7AA-6127-475A-A284-3FA7BD813729}" presName="level3hierChild" presStyleCnt="0"/>
      <dgm:spPr/>
    </dgm:pt>
    <dgm:pt modelId="{6E58C826-4829-40DB-B694-1D071A0A0430}" type="pres">
      <dgm:prSet presAssocID="{0610A5D2-F378-4A9C-921F-8A7CD9C65322}" presName="conn2-1" presStyleLbl="parChTrans1D4" presStyleIdx="7" presStyleCnt="8"/>
      <dgm:spPr/>
    </dgm:pt>
    <dgm:pt modelId="{591AB24C-AE6C-48DD-A940-1B21E81B74FD}" type="pres">
      <dgm:prSet presAssocID="{0610A5D2-F378-4A9C-921F-8A7CD9C65322}" presName="connTx" presStyleLbl="parChTrans1D4" presStyleIdx="7" presStyleCnt="8"/>
      <dgm:spPr/>
    </dgm:pt>
    <dgm:pt modelId="{4AA75279-3F5A-4752-9776-CA799A279989}" type="pres">
      <dgm:prSet presAssocID="{C958BB1C-3E89-40C5-A399-9DA96BFD012B}" presName="root2" presStyleCnt="0"/>
      <dgm:spPr/>
    </dgm:pt>
    <dgm:pt modelId="{C500F0A7-5E04-4924-9B05-489599C28BAC}" type="pres">
      <dgm:prSet presAssocID="{C958BB1C-3E89-40C5-A399-9DA96BFD012B}" presName="LevelTwoTextNode" presStyleLbl="node4" presStyleIdx="7" presStyleCnt="8">
        <dgm:presLayoutVars>
          <dgm:chPref val="3"/>
        </dgm:presLayoutVars>
      </dgm:prSet>
      <dgm:spPr/>
    </dgm:pt>
    <dgm:pt modelId="{FF671667-7771-4B4E-B5FE-092990BCFAE9}" type="pres">
      <dgm:prSet presAssocID="{C958BB1C-3E89-40C5-A399-9DA96BFD012B}" presName="level3hierChild" presStyleCnt="0"/>
      <dgm:spPr/>
    </dgm:pt>
    <dgm:pt modelId="{87F9F0D7-E44B-4234-B664-A980F8FC5A42}" type="pres">
      <dgm:prSet presAssocID="{C3C3B955-4B89-42DC-880C-2995274EA441}" presName="conn2-1" presStyleLbl="parChTrans1D2" presStyleIdx="1" presStyleCnt="2"/>
      <dgm:spPr/>
    </dgm:pt>
    <dgm:pt modelId="{1BE9A48E-036B-40DC-86B7-A681D2E3C297}" type="pres">
      <dgm:prSet presAssocID="{C3C3B955-4B89-42DC-880C-2995274EA441}" presName="connTx" presStyleLbl="parChTrans1D2" presStyleIdx="1" presStyleCnt="2"/>
      <dgm:spPr/>
    </dgm:pt>
    <dgm:pt modelId="{96FE350E-8A93-4D9C-BEAE-8BC53CC65DE0}" type="pres">
      <dgm:prSet presAssocID="{AB9E53A4-2C0B-4E95-BEC7-AF13FCE92A1F}" presName="root2" presStyleCnt="0"/>
      <dgm:spPr/>
    </dgm:pt>
    <dgm:pt modelId="{764D1407-F03D-4027-9D61-3927E83CAD42}" type="pres">
      <dgm:prSet presAssocID="{AB9E53A4-2C0B-4E95-BEC7-AF13FCE92A1F}" presName="LevelTwoTextNode" presStyleLbl="node2" presStyleIdx="1" presStyleCnt="2">
        <dgm:presLayoutVars>
          <dgm:chPref val="3"/>
        </dgm:presLayoutVars>
      </dgm:prSet>
      <dgm:spPr/>
    </dgm:pt>
    <dgm:pt modelId="{8A35DFA2-E413-4FA1-AFF5-08F73D441DB6}" type="pres">
      <dgm:prSet presAssocID="{AB9E53A4-2C0B-4E95-BEC7-AF13FCE92A1F}" presName="level3hierChild" presStyleCnt="0"/>
      <dgm:spPr/>
    </dgm:pt>
    <dgm:pt modelId="{8D3F10B0-2C8B-4592-B84E-0E5280D6013B}" type="pres">
      <dgm:prSet presAssocID="{181F02C4-4BDD-4589-86A7-74ADC7C5F0CC}" presName="conn2-1" presStyleLbl="parChTrans1D3" presStyleIdx="3" presStyleCnt="4"/>
      <dgm:spPr/>
    </dgm:pt>
    <dgm:pt modelId="{088EE686-C5BD-4108-B7C3-12E6D27B153A}" type="pres">
      <dgm:prSet presAssocID="{181F02C4-4BDD-4589-86A7-74ADC7C5F0CC}" presName="connTx" presStyleLbl="parChTrans1D3" presStyleIdx="3" presStyleCnt="4"/>
      <dgm:spPr/>
    </dgm:pt>
    <dgm:pt modelId="{D33584E4-44DD-4518-A2AA-CA22146DEE76}" type="pres">
      <dgm:prSet presAssocID="{D9195DEB-FC56-424A-B034-D5557A7EA309}" presName="root2" presStyleCnt="0"/>
      <dgm:spPr/>
    </dgm:pt>
    <dgm:pt modelId="{00F99650-2BB5-4565-A491-066102EF9364}" type="pres">
      <dgm:prSet presAssocID="{D9195DEB-FC56-424A-B034-D5557A7EA309}" presName="LevelTwoTextNode" presStyleLbl="node3" presStyleIdx="3" presStyleCnt="4">
        <dgm:presLayoutVars>
          <dgm:chPref val="3"/>
        </dgm:presLayoutVars>
      </dgm:prSet>
      <dgm:spPr/>
    </dgm:pt>
    <dgm:pt modelId="{A7398528-CD7B-4BA7-B09E-6236568D7D7D}" type="pres">
      <dgm:prSet presAssocID="{D9195DEB-FC56-424A-B034-D5557A7EA309}" presName="level3hierChild" presStyleCnt="0"/>
      <dgm:spPr/>
    </dgm:pt>
  </dgm:ptLst>
  <dgm:cxnLst>
    <dgm:cxn modelId="{25D7DB05-4ED2-4843-BA95-37D9F7309C7F}" srcId="{6F2AE7AA-6127-475A-A284-3FA7BD813729}" destId="{C958BB1C-3E89-40C5-A399-9DA96BFD012B}" srcOrd="0" destOrd="0" parTransId="{0610A5D2-F378-4A9C-921F-8A7CD9C65322}" sibTransId="{430A0DC4-8535-4C28-9D2C-1A693E32D51B}"/>
    <dgm:cxn modelId="{DD679610-DF13-4FA9-AC1C-727F436B7DA3}" type="presOf" srcId="{3E463FE0-DB6A-48C9-BC17-3063EADF8F67}" destId="{6FEC02AA-9168-440E-A89E-1F2C7598BBC3}" srcOrd="0" destOrd="0" presId="urn:microsoft.com/office/officeart/2005/8/layout/hierarchy2"/>
    <dgm:cxn modelId="{D5B14013-1230-4467-BDE1-D0AE641CEEA6}" srcId="{E5FA6CE5-3B21-4E6A-9683-D7EDB83F4207}" destId="{4E5259EF-4A37-40E1-AD30-5B2887A4B29C}" srcOrd="1" destOrd="0" parTransId="{A64E93EF-1253-4CFD-A00F-62EE807EAFFA}" sibTransId="{EF418053-1264-41A3-A872-F81F63D5CC1C}"/>
    <dgm:cxn modelId="{5AA1D613-7577-461F-B5F3-D2492CB37063}" type="presOf" srcId="{0A3A64F9-C026-4737-A306-0E2518843567}" destId="{513F128C-5D35-4E18-8FF1-0AD01EAF22AE}" srcOrd="1" destOrd="0" presId="urn:microsoft.com/office/officeart/2005/8/layout/hierarchy2"/>
    <dgm:cxn modelId="{2C6DB215-D287-4434-9F30-7A6FB949FAA3}" type="presOf" srcId="{FFD9B2B2-7B3A-4FFC-83EC-56B9D1369BA6}" destId="{0C941C2F-F136-4630-9394-64A337E5622A}" srcOrd="1" destOrd="0" presId="urn:microsoft.com/office/officeart/2005/8/layout/hierarchy2"/>
    <dgm:cxn modelId="{CD488118-AF51-43F2-B85A-21474ED4E963}" type="presOf" srcId="{12A96317-1B8B-472D-B37E-FD1CB92BD8D2}" destId="{26B97145-5BDA-47B2-A95E-DC79F11191F6}" srcOrd="0" destOrd="0" presId="urn:microsoft.com/office/officeart/2005/8/layout/hierarchy2"/>
    <dgm:cxn modelId="{9906FE18-F0D2-4ABA-A4F5-5ACD0AF7C564}" type="presOf" srcId="{AB9E53A4-2C0B-4E95-BEC7-AF13FCE92A1F}" destId="{764D1407-F03D-4027-9D61-3927E83CAD42}" srcOrd="0" destOrd="0" presId="urn:microsoft.com/office/officeart/2005/8/layout/hierarchy2"/>
    <dgm:cxn modelId="{00D03419-D17C-411E-A570-8B7F1A4C131E}" type="presOf" srcId="{D9195DEB-FC56-424A-B034-D5557A7EA309}" destId="{00F99650-2BB5-4565-A491-066102EF9364}" srcOrd="0" destOrd="0" presId="urn:microsoft.com/office/officeart/2005/8/layout/hierarchy2"/>
    <dgm:cxn modelId="{36DAC419-E81A-4FA1-A2EB-21810A108125}" type="presOf" srcId="{3A4B66D6-39AE-4C8D-A7E8-A145F6F0373F}" destId="{BE97D817-A5A1-45CC-960B-9323C0DC689D}" srcOrd="1" destOrd="0" presId="urn:microsoft.com/office/officeart/2005/8/layout/hierarchy2"/>
    <dgm:cxn modelId="{BF624A1A-2F6F-44DE-8424-D5524F930C39}" type="presOf" srcId="{181F02C4-4BDD-4589-86A7-74ADC7C5F0CC}" destId="{8D3F10B0-2C8B-4592-B84E-0E5280D6013B}" srcOrd="0" destOrd="0" presId="urn:microsoft.com/office/officeart/2005/8/layout/hierarchy2"/>
    <dgm:cxn modelId="{6F503825-EA1B-4AB4-91F0-D0030517FBB3}" type="presOf" srcId="{6F2AE7AA-6127-475A-A284-3FA7BD813729}" destId="{4525D408-560C-4B1F-A5E0-8FA2274D8C24}" srcOrd="0" destOrd="0" presId="urn:microsoft.com/office/officeart/2005/8/layout/hierarchy2"/>
    <dgm:cxn modelId="{142BF826-6508-492B-92D8-B1ECF286C6DE}" type="presOf" srcId="{12A96317-1B8B-472D-B37E-FD1CB92BD8D2}" destId="{02EBC64E-92CB-44C1-86E6-D2CB4F632E33}" srcOrd="1" destOrd="0" presId="urn:microsoft.com/office/officeart/2005/8/layout/hierarchy2"/>
    <dgm:cxn modelId="{A414FB28-9D33-45D8-947A-BF081CCD0B04}" type="presOf" srcId="{4E5259EF-4A37-40E1-AD30-5B2887A4B29C}" destId="{730BB522-6B6B-47CA-9524-1AEBB73C0D5A}" srcOrd="0" destOrd="0" presId="urn:microsoft.com/office/officeart/2005/8/layout/hierarchy2"/>
    <dgm:cxn modelId="{136AC42E-882E-413B-92C8-0D1EDBACBA17}" type="presOf" srcId="{C42FFC3C-B91C-4FF7-8D0A-86E1CF41F93F}" destId="{66C2B1DB-2FB6-4C92-8C17-E9D52BCD27FE}" srcOrd="0" destOrd="0" presId="urn:microsoft.com/office/officeart/2005/8/layout/hierarchy2"/>
    <dgm:cxn modelId="{88B60730-DDCE-4082-B1A6-3EA437C6D118}" type="presOf" srcId="{0A3A64F9-C026-4737-A306-0E2518843567}" destId="{5A6ABB02-B54F-4C12-AEDE-158399FEEF87}" srcOrd="0" destOrd="0" presId="urn:microsoft.com/office/officeart/2005/8/layout/hierarchy2"/>
    <dgm:cxn modelId="{40F64440-C85E-414C-B29A-214DD5F9C1F9}" type="presOf" srcId="{22651E0A-D791-442A-8816-C692E2AC1276}" destId="{07CF7C9C-44A7-4751-8179-D531A4FAE4DB}" srcOrd="0" destOrd="0" presId="urn:microsoft.com/office/officeart/2005/8/layout/hierarchy2"/>
    <dgm:cxn modelId="{F302325C-9E9A-4A0A-8C9B-595B717DCBE8}" srcId="{8AF7D6DC-BC46-401A-81CC-4199E2688DF2}" destId="{B0B6C4B2-E374-45BA-A1CC-27DF7E353152}" srcOrd="0" destOrd="0" parTransId="{D54C5EE1-8315-4E18-8BC3-C2D82924AE8E}" sibTransId="{6F3568C8-726E-40CB-8A2F-24BBE6722D45}"/>
    <dgm:cxn modelId="{8E681761-E44B-441B-B559-02001967AAFC}" type="presOf" srcId="{3F7DA9EB-56AD-48A2-9F87-8299C1B95190}" destId="{F22C9A42-9707-47BE-BCC5-1BE3131E13EB}" srcOrd="0" destOrd="0" presId="urn:microsoft.com/office/officeart/2005/8/layout/hierarchy2"/>
    <dgm:cxn modelId="{01D93841-6142-4BA8-93B1-1DFA22156A8B}" srcId="{AB9E53A4-2C0B-4E95-BEC7-AF13FCE92A1F}" destId="{D9195DEB-FC56-424A-B034-D5557A7EA309}" srcOrd="0" destOrd="0" parTransId="{181F02C4-4BDD-4589-86A7-74ADC7C5F0CC}" sibTransId="{D239E462-082B-4629-BEFA-FD89D350426A}"/>
    <dgm:cxn modelId="{2A923B43-3485-4F2A-9855-0C837C1C24A1}" type="presOf" srcId="{3D46ECCF-4C40-4C5D-BFA5-5F4BF7933E88}" destId="{26E78E4C-18B2-4B7A-935F-DFD9F93C0E9A}" srcOrd="0" destOrd="0" presId="urn:microsoft.com/office/officeart/2005/8/layout/hierarchy2"/>
    <dgm:cxn modelId="{89486244-17F8-41DC-A97A-BC4901088E11}" type="presOf" srcId="{2756F62E-FE5C-4B7F-8037-215E8B69DCBE}" destId="{D07BA5D9-9EE5-4B1A-9C8D-0C42E5414562}" srcOrd="0" destOrd="0" presId="urn:microsoft.com/office/officeart/2005/8/layout/hierarchy2"/>
    <dgm:cxn modelId="{B3C3E544-1B4A-45CC-9C61-4134A41C295C}" srcId="{E5FA6CE5-3B21-4E6A-9683-D7EDB83F4207}" destId="{671AEB1F-63CF-4159-A248-F1BD5F75D6DD}" srcOrd="0" destOrd="0" parTransId="{3A4B66D6-39AE-4C8D-A7E8-A145F6F0373F}" sibTransId="{B7E0C57E-8A73-4981-99D3-A0A29D78766C}"/>
    <dgm:cxn modelId="{915F4145-7E20-4A7A-8024-8CD1947B5DAE}" type="presOf" srcId="{0610A5D2-F378-4A9C-921F-8A7CD9C65322}" destId="{591AB24C-AE6C-48DD-A940-1B21E81B74FD}" srcOrd="1" destOrd="0" presId="urn:microsoft.com/office/officeart/2005/8/layout/hierarchy2"/>
    <dgm:cxn modelId="{DB04F465-8876-4BD6-99CB-769A2616C2C3}" type="presOf" srcId="{F2453F16-E13E-4204-B95C-B382F24584B3}" destId="{3E7F2FEA-3A16-430B-9C82-BFAF92D02B84}" srcOrd="1" destOrd="0" presId="urn:microsoft.com/office/officeart/2005/8/layout/hierarchy2"/>
    <dgm:cxn modelId="{FA001549-2AB3-4CD4-BC61-B7219D12CB1A}" srcId="{3D46ECCF-4C40-4C5D-BFA5-5F4BF7933E88}" destId="{6F2AE7AA-6127-475A-A284-3FA7BD813729}" srcOrd="0" destOrd="0" parTransId="{0A3A64F9-C026-4737-A306-0E2518843567}" sibTransId="{7C55E89A-8EE7-4D94-B509-1CA2F9979D40}"/>
    <dgm:cxn modelId="{6776574B-48F1-42A6-B690-6AF9480485B6}" srcId="{4E5259EF-4A37-40E1-AD30-5B2887A4B29C}" destId="{7A660DCF-03C4-40E2-A3FD-E85B4F6140E4}" srcOrd="0" destOrd="0" parTransId="{12A96317-1B8B-472D-B37E-FD1CB92BD8D2}" sibTransId="{5C85C501-6B54-4CAD-AD39-6185850D3C6E}"/>
    <dgm:cxn modelId="{8DE6CB4B-B478-4E7C-88A4-EEBE040C4B9C}" type="presOf" srcId="{BC97688B-AC31-4C8E-9FC5-D134379E2BCF}" destId="{0004D0D1-B245-4F4C-8487-EF2959F848BB}" srcOrd="0" destOrd="0" presId="urn:microsoft.com/office/officeart/2005/8/layout/hierarchy2"/>
    <dgm:cxn modelId="{B930646C-10D3-4148-A55F-9E64DD366BB6}" type="presOf" srcId="{181F02C4-4BDD-4589-86A7-74ADC7C5F0CC}" destId="{088EE686-C5BD-4108-B7C3-12E6D27B153A}" srcOrd="1" destOrd="0" presId="urn:microsoft.com/office/officeart/2005/8/layout/hierarchy2"/>
    <dgm:cxn modelId="{3922F94F-C4A4-4DC5-B2CA-B17D2011DD34}" type="presOf" srcId="{3A4B66D6-39AE-4C8D-A7E8-A145F6F0373F}" destId="{F03D1CA9-095C-43BA-8A8B-45F6AFCFF0F9}" srcOrd="0" destOrd="0" presId="urn:microsoft.com/office/officeart/2005/8/layout/hierarchy2"/>
    <dgm:cxn modelId="{F1633E75-022A-46E2-A25C-60E2555B97EF}" srcId="{B0B6C4B2-E374-45BA-A1CC-27DF7E353152}" destId="{AB9E53A4-2C0B-4E95-BEC7-AF13FCE92A1F}" srcOrd="1" destOrd="0" parTransId="{C3C3B955-4B89-42DC-880C-2995274EA441}" sibTransId="{35E45F0B-79DA-401D-BDB7-EB1B749C4290}"/>
    <dgm:cxn modelId="{C3CAA676-C23C-4113-A2D0-40BF440228D6}" type="presOf" srcId="{15AFE6E0-F099-4A60-9E83-B7218030F6EA}" destId="{AD3D292C-B92E-43F4-A343-927721F305E6}" srcOrd="0" destOrd="0" presId="urn:microsoft.com/office/officeart/2005/8/layout/hierarchy2"/>
    <dgm:cxn modelId="{AB51207B-263A-4C1F-A611-A7FF497CCA3E}" srcId="{671AEB1F-63CF-4159-A248-F1BD5F75D6DD}" destId="{86970896-A2CF-4A85-BB4B-08B2CA8365FB}" srcOrd="1" destOrd="0" parTransId="{2756F62E-FE5C-4B7F-8037-215E8B69DCBE}" sibTransId="{F81A25A4-69E2-4828-BD8E-003BA255F8DA}"/>
    <dgm:cxn modelId="{EDCA1B7F-A7C8-43F7-B485-B90ACF99DFAB}" type="presOf" srcId="{C3C3B955-4B89-42DC-880C-2995274EA441}" destId="{1BE9A48E-036B-40DC-86B7-A681D2E3C297}" srcOrd="1" destOrd="0" presId="urn:microsoft.com/office/officeart/2005/8/layout/hierarchy2"/>
    <dgm:cxn modelId="{3771A383-90F7-4F5E-ABC9-2CD5C7A61BFB}" type="presOf" srcId="{63AA68B3-68F8-459A-9F0D-4EA0787333F3}" destId="{9147FDC2-233D-47E9-852E-7680862F1FA7}" srcOrd="1" destOrd="0" presId="urn:microsoft.com/office/officeart/2005/8/layout/hierarchy2"/>
    <dgm:cxn modelId="{F252E085-B3FB-4CAF-8057-FD0B8D27367E}" type="presOf" srcId="{BC97688B-AC31-4C8E-9FC5-D134379E2BCF}" destId="{A68CED30-3C2A-4E4B-84BF-D6F7262F853F}" srcOrd="1" destOrd="0" presId="urn:microsoft.com/office/officeart/2005/8/layout/hierarchy2"/>
    <dgm:cxn modelId="{B0E50D88-EC21-4225-9D16-0331543672FB}" srcId="{B0B6C4B2-E374-45BA-A1CC-27DF7E353152}" destId="{E5FA6CE5-3B21-4E6A-9683-D7EDB83F4207}" srcOrd="0" destOrd="0" parTransId="{63AA68B3-68F8-459A-9F0D-4EA0787333F3}" sibTransId="{68F38CFD-0DA6-4B08-A734-F4432545CBA8}"/>
    <dgm:cxn modelId="{9C0C388B-5F4E-402A-9111-2377F12BE9C1}" type="presOf" srcId="{22651E0A-D791-442A-8816-C692E2AC1276}" destId="{F6DE0E90-B408-44B0-AE1C-A7A8E7E3F0E2}" srcOrd="1" destOrd="0" presId="urn:microsoft.com/office/officeart/2005/8/layout/hierarchy2"/>
    <dgm:cxn modelId="{D979428F-7A20-4E43-8847-0A2ADD6073F7}" type="presOf" srcId="{671AEB1F-63CF-4159-A248-F1BD5F75D6DD}" destId="{07A9F178-4781-4DE9-B21B-D90D3A0F356C}" srcOrd="0" destOrd="0" presId="urn:microsoft.com/office/officeart/2005/8/layout/hierarchy2"/>
    <dgm:cxn modelId="{82E41798-11BF-46EB-88C2-26D747AFE1FF}" srcId="{7A660DCF-03C4-40E2-A3FD-E85B4F6140E4}" destId="{3F7DA9EB-56AD-48A2-9F87-8299C1B95190}" srcOrd="0" destOrd="0" parTransId="{BC97688B-AC31-4C8E-9FC5-D134379E2BCF}" sibTransId="{862650B5-E7D4-4C17-AE3B-4FF6F31925EA}"/>
    <dgm:cxn modelId="{7B02DD9A-07E1-4451-962C-87F081D93DC2}" type="presOf" srcId="{A64E93EF-1253-4CFD-A00F-62EE807EAFFA}" destId="{7AF374E1-E5A4-411C-87F0-ECF3B85BE057}" srcOrd="1" destOrd="0" presId="urn:microsoft.com/office/officeart/2005/8/layout/hierarchy2"/>
    <dgm:cxn modelId="{59B9AEBB-3235-43E6-A0C2-E47C6BBABAAC}" srcId="{C42FFC3C-B91C-4FF7-8D0A-86E1CF41F93F}" destId="{3E463FE0-DB6A-48C9-BC17-3063EADF8F67}" srcOrd="0" destOrd="0" parTransId="{F2453F16-E13E-4204-B95C-B382F24584B3}" sibTransId="{00C53863-CEF3-44ED-A9F5-8D6D3B5D2A64}"/>
    <dgm:cxn modelId="{35DE8CBC-2233-462A-94F8-B73AA6F6A3B4}" srcId="{86970896-A2CF-4A85-BB4B-08B2CA8365FB}" destId="{15AFE6E0-F099-4A60-9E83-B7218030F6EA}" srcOrd="0" destOrd="0" parTransId="{FA57CCB4-1C86-4CA6-AA43-9A777F483E8F}" sibTransId="{1F8BBF27-C333-4BEE-A93D-3A01BC9A8ECE}"/>
    <dgm:cxn modelId="{85F712C2-8027-4446-AA98-DA5FD6098AF1}" type="presOf" srcId="{F2453F16-E13E-4204-B95C-B382F24584B3}" destId="{BC6D1FF4-9177-4F7D-8EAC-834D995DEBFD}" srcOrd="0" destOrd="0" presId="urn:microsoft.com/office/officeart/2005/8/layout/hierarchy2"/>
    <dgm:cxn modelId="{17D4B9C2-C817-4C3D-913B-2E750862204B}" type="presOf" srcId="{63AA68B3-68F8-459A-9F0D-4EA0787333F3}" destId="{3522FAD2-3B8A-467C-9E7A-DA4A9B907573}" srcOrd="0" destOrd="0" presId="urn:microsoft.com/office/officeart/2005/8/layout/hierarchy2"/>
    <dgm:cxn modelId="{B0B292C4-9F49-4C76-9FBC-785772A61573}" type="presOf" srcId="{FA57CCB4-1C86-4CA6-AA43-9A777F483E8F}" destId="{EBF52C59-6E65-4B60-98FF-CF85F7D1BBD0}" srcOrd="1" destOrd="0" presId="urn:microsoft.com/office/officeart/2005/8/layout/hierarchy2"/>
    <dgm:cxn modelId="{B43592C5-0D85-4542-8CDE-B1469D44D9D2}" type="presOf" srcId="{86970896-A2CF-4A85-BB4B-08B2CA8365FB}" destId="{C81B8FB9-0980-47AA-8996-43C42BA76ECE}" srcOrd="0" destOrd="0" presId="urn:microsoft.com/office/officeart/2005/8/layout/hierarchy2"/>
    <dgm:cxn modelId="{579A3FC7-565B-41F7-88BC-6E9958242207}" type="presOf" srcId="{2756F62E-FE5C-4B7F-8037-215E8B69DCBE}" destId="{A156DC0C-2734-447B-9770-7BD3C01FE01E}" srcOrd="1" destOrd="0" presId="urn:microsoft.com/office/officeart/2005/8/layout/hierarchy2"/>
    <dgm:cxn modelId="{99F460CA-2661-4F0A-8D6E-F2B9C14CFB6F}" srcId="{E5FA6CE5-3B21-4E6A-9683-D7EDB83F4207}" destId="{3D46ECCF-4C40-4C5D-BFA5-5F4BF7933E88}" srcOrd="2" destOrd="0" parTransId="{22651E0A-D791-442A-8816-C692E2AC1276}" sibTransId="{33A9986D-3E19-442E-B3DF-4D0CE2512D36}"/>
    <dgm:cxn modelId="{6F1F8DDB-3C32-4E71-B264-038664EAA315}" type="presOf" srcId="{C3C3B955-4B89-42DC-880C-2995274EA441}" destId="{87F9F0D7-E44B-4234-B664-A980F8FC5A42}" srcOrd="0" destOrd="0" presId="urn:microsoft.com/office/officeart/2005/8/layout/hierarchy2"/>
    <dgm:cxn modelId="{86A758DD-7B03-46FE-8F50-C8D09971B6A6}" type="presOf" srcId="{FA57CCB4-1C86-4CA6-AA43-9A777F483E8F}" destId="{37C89084-C06A-4CDE-AFDD-4C82F08E0739}" srcOrd="0" destOrd="0" presId="urn:microsoft.com/office/officeart/2005/8/layout/hierarchy2"/>
    <dgm:cxn modelId="{69919DDD-8546-4B3A-8C9C-BC564B576C51}" type="presOf" srcId="{0610A5D2-F378-4A9C-921F-8A7CD9C65322}" destId="{6E58C826-4829-40DB-B694-1D071A0A0430}"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61BF8BEA-B540-4B87-8364-B5FC27E0D4F2}" type="presOf" srcId="{A64E93EF-1253-4CFD-A00F-62EE807EAFFA}" destId="{2723A2DB-CCB0-41E5-9932-E0E12ACDB40F}" srcOrd="0" destOrd="0" presId="urn:microsoft.com/office/officeart/2005/8/layout/hierarchy2"/>
    <dgm:cxn modelId="{991955F0-A988-4BF7-99B4-7B93102FE877}" type="presOf" srcId="{E5FA6CE5-3B21-4E6A-9683-D7EDB83F4207}" destId="{0DA23BD7-7EA6-4BB9-899B-4C4430951AEA}" srcOrd="0" destOrd="0" presId="urn:microsoft.com/office/officeart/2005/8/layout/hierarchy2"/>
    <dgm:cxn modelId="{400FDAF2-A47B-490E-BCA3-9EEE1E053296}" type="presOf" srcId="{7A660DCF-03C4-40E2-A3FD-E85B4F6140E4}" destId="{211DAE96-3E68-485D-9E80-47172CBD4C52}" srcOrd="0" destOrd="0" presId="urn:microsoft.com/office/officeart/2005/8/layout/hierarchy2"/>
    <dgm:cxn modelId="{28CA3FF6-4EC3-4EB2-91B6-C58E23308FA0}" type="presOf" srcId="{C958BB1C-3E89-40C5-A399-9DA96BFD012B}" destId="{C500F0A7-5E04-4924-9B05-489599C28BAC}" srcOrd="0" destOrd="0" presId="urn:microsoft.com/office/officeart/2005/8/layout/hierarchy2"/>
    <dgm:cxn modelId="{D9B617F7-A88D-4988-ABEC-126F4B8ECEAB}" type="presOf" srcId="{B0B6C4B2-E374-45BA-A1CC-27DF7E353152}" destId="{AF9CF6CC-4C04-459D-9D8C-AFA8B2D98085}" srcOrd="0" destOrd="0" presId="urn:microsoft.com/office/officeart/2005/8/layout/hierarchy2"/>
    <dgm:cxn modelId="{CBEE58F8-30E2-4064-92FC-C33B686C53A1}" type="presOf" srcId="{FFD9B2B2-7B3A-4FFC-83EC-56B9D1369BA6}" destId="{E2FA318B-BC05-4743-B21B-6F4FD0E04B5D}" srcOrd="0" destOrd="0" presId="urn:microsoft.com/office/officeart/2005/8/layout/hierarchy2"/>
    <dgm:cxn modelId="{08FE37FD-394E-433A-9449-B0206FD2FAE0}" srcId="{671AEB1F-63CF-4159-A248-F1BD5F75D6DD}" destId="{C42FFC3C-B91C-4FF7-8D0A-86E1CF41F93F}" srcOrd="0" destOrd="0" parTransId="{FFD9B2B2-7B3A-4FFC-83EC-56B9D1369BA6}" sibTransId="{09704175-9F34-4BBC-9DFF-B9C4BC69B16C}"/>
    <dgm:cxn modelId="{F0C19E10-2071-429A-BB2B-96856B07C283}" type="presParOf" srcId="{715292AD-F846-49A8-8E2B-FF5245A5DF9A}" destId="{18B3FC07-ECF1-4FC3-937B-9E88A537D9B3}" srcOrd="0" destOrd="0" presId="urn:microsoft.com/office/officeart/2005/8/layout/hierarchy2"/>
    <dgm:cxn modelId="{0A4327A2-E883-4AA3-AAA4-A300D279D9C5}" type="presParOf" srcId="{18B3FC07-ECF1-4FC3-937B-9E88A537D9B3}" destId="{AF9CF6CC-4C04-459D-9D8C-AFA8B2D98085}" srcOrd="0" destOrd="0" presId="urn:microsoft.com/office/officeart/2005/8/layout/hierarchy2"/>
    <dgm:cxn modelId="{ABD03AA6-3877-4AEA-8C0D-4568B3B805AB}" type="presParOf" srcId="{18B3FC07-ECF1-4FC3-937B-9E88A537D9B3}" destId="{DE88C32E-D745-47C3-BB69-58A5CF88FDE7}" srcOrd="1" destOrd="0" presId="urn:microsoft.com/office/officeart/2005/8/layout/hierarchy2"/>
    <dgm:cxn modelId="{71159777-35EE-4F0D-BF0B-0B5E6C4FFDEA}" type="presParOf" srcId="{DE88C32E-D745-47C3-BB69-58A5CF88FDE7}" destId="{3522FAD2-3B8A-467C-9E7A-DA4A9B907573}" srcOrd="0" destOrd="0" presId="urn:microsoft.com/office/officeart/2005/8/layout/hierarchy2"/>
    <dgm:cxn modelId="{F1A95297-40C5-4F21-8195-A5DD00171EED}" type="presParOf" srcId="{3522FAD2-3B8A-467C-9E7A-DA4A9B907573}" destId="{9147FDC2-233D-47E9-852E-7680862F1FA7}" srcOrd="0" destOrd="0" presId="urn:microsoft.com/office/officeart/2005/8/layout/hierarchy2"/>
    <dgm:cxn modelId="{1D869EBE-A40F-43DF-BAA7-4228B441B73C}" type="presParOf" srcId="{DE88C32E-D745-47C3-BB69-58A5CF88FDE7}" destId="{81A7CD6F-F6C4-4EFB-A393-F62A9BE315C4}" srcOrd="1" destOrd="0" presId="urn:microsoft.com/office/officeart/2005/8/layout/hierarchy2"/>
    <dgm:cxn modelId="{D0B041AE-B622-49BD-8B3D-F3D7B7C1A365}" type="presParOf" srcId="{81A7CD6F-F6C4-4EFB-A393-F62A9BE315C4}" destId="{0DA23BD7-7EA6-4BB9-899B-4C4430951AEA}" srcOrd="0" destOrd="0" presId="urn:microsoft.com/office/officeart/2005/8/layout/hierarchy2"/>
    <dgm:cxn modelId="{FEEF8028-861D-463E-B909-F6FBCB0BD797}" type="presParOf" srcId="{81A7CD6F-F6C4-4EFB-A393-F62A9BE315C4}" destId="{4819AD5B-230D-48AF-929F-4B001AADD72E}" srcOrd="1" destOrd="0" presId="urn:microsoft.com/office/officeart/2005/8/layout/hierarchy2"/>
    <dgm:cxn modelId="{2A5DBC3A-26BC-4A47-84A2-4A185CBAA0AF}" type="presParOf" srcId="{4819AD5B-230D-48AF-929F-4B001AADD72E}" destId="{F03D1CA9-095C-43BA-8A8B-45F6AFCFF0F9}" srcOrd="0" destOrd="0" presId="urn:microsoft.com/office/officeart/2005/8/layout/hierarchy2"/>
    <dgm:cxn modelId="{667CF244-9431-4971-9FBB-87519EE16402}" type="presParOf" srcId="{F03D1CA9-095C-43BA-8A8B-45F6AFCFF0F9}" destId="{BE97D817-A5A1-45CC-960B-9323C0DC689D}" srcOrd="0" destOrd="0" presId="urn:microsoft.com/office/officeart/2005/8/layout/hierarchy2"/>
    <dgm:cxn modelId="{71D71278-6E55-4FC3-9D38-3AF276DC2A3F}" type="presParOf" srcId="{4819AD5B-230D-48AF-929F-4B001AADD72E}" destId="{AEAC38FF-CE1C-468B-A3C6-7AF81AECA63C}" srcOrd="1" destOrd="0" presId="urn:microsoft.com/office/officeart/2005/8/layout/hierarchy2"/>
    <dgm:cxn modelId="{0678491E-FB2A-4C59-B36A-A1ACB48934B8}" type="presParOf" srcId="{AEAC38FF-CE1C-468B-A3C6-7AF81AECA63C}" destId="{07A9F178-4781-4DE9-B21B-D90D3A0F356C}" srcOrd="0" destOrd="0" presId="urn:microsoft.com/office/officeart/2005/8/layout/hierarchy2"/>
    <dgm:cxn modelId="{6DE0C26F-706E-4BF6-8118-04416C17FB9D}" type="presParOf" srcId="{AEAC38FF-CE1C-468B-A3C6-7AF81AECA63C}" destId="{A4BF7E9A-89A8-447D-A3BA-13D5C18C9CCA}" srcOrd="1" destOrd="0" presId="urn:microsoft.com/office/officeart/2005/8/layout/hierarchy2"/>
    <dgm:cxn modelId="{EE122933-A755-472A-B466-B6083669B249}" type="presParOf" srcId="{A4BF7E9A-89A8-447D-A3BA-13D5C18C9CCA}" destId="{E2FA318B-BC05-4743-B21B-6F4FD0E04B5D}" srcOrd="0" destOrd="0" presId="urn:microsoft.com/office/officeart/2005/8/layout/hierarchy2"/>
    <dgm:cxn modelId="{7DBAA7A6-ED73-4C67-B02C-6B18E7CE9F7A}" type="presParOf" srcId="{E2FA318B-BC05-4743-B21B-6F4FD0E04B5D}" destId="{0C941C2F-F136-4630-9394-64A337E5622A}" srcOrd="0" destOrd="0" presId="urn:microsoft.com/office/officeart/2005/8/layout/hierarchy2"/>
    <dgm:cxn modelId="{2B97D968-742E-4445-AC15-331A98A7A6D1}" type="presParOf" srcId="{A4BF7E9A-89A8-447D-A3BA-13D5C18C9CCA}" destId="{E964C01E-7768-49ED-B88C-B96D8609D456}" srcOrd="1" destOrd="0" presId="urn:microsoft.com/office/officeart/2005/8/layout/hierarchy2"/>
    <dgm:cxn modelId="{6E7C4D6A-FD78-4EB7-90C0-5871D75E57EB}" type="presParOf" srcId="{E964C01E-7768-49ED-B88C-B96D8609D456}" destId="{66C2B1DB-2FB6-4C92-8C17-E9D52BCD27FE}" srcOrd="0" destOrd="0" presId="urn:microsoft.com/office/officeart/2005/8/layout/hierarchy2"/>
    <dgm:cxn modelId="{61310504-8D13-409F-8448-7E2EC8F241BD}" type="presParOf" srcId="{E964C01E-7768-49ED-B88C-B96D8609D456}" destId="{0D065526-B516-4FA8-A58E-34CC278C71A0}" srcOrd="1" destOrd="0" presId="urn:microsoft.com/office/officeart/2005/8/layout/hierarchy2"/>
    <dgm:cxn modelId="{0CA58D3C-A1E1-4A1F-83BB-836E08B78EDE}" type="presParOf" srcId="{0D065526-B516-4FA8-A58E-34CC278C71A0}" destId="{BC6D1FF4-9177-4F7D-8EAC-834D995DEBFD}" srcOrd="0" destOrd="0" presId="urn:microsoft.com/office/officeart/2005/8/layout/hierarchy2"/>
    <dgm:cxn modelId="{E0EE3E2B-7300-4CC4-9FC5-8C2FF0D69955}" type="presParOf" srcId="{BC6D1FF4-9177-4F7D-8EAC-834D995DEBFD}" destId="{3E7F2FEA-3A16-430B-9C82-BFAF92D02B84}" srcOrd="0" destOrd="0" presId="urn:microsoft.com/office/officeart/2005/8/layout/hierarchy2"/>
    <dgm:cxn modelId="{5EE0CE0E-97F6-416A-B9E6-E70B9D6A96F7}" type="presParOf" srcId="{0D065526-B516-4FA8-A58E-34CC278C71A0}" destId="{7DB85182-D59A-438B-B46E-82F60D5111B1}" srcOrd="1" destOrd="0" presId="urn:microsoft.com/office/officeart/2005/8/layout/hierarchy2"/>
    <dgm:cxn modelId="{0C82113D-398D-43B1-BDBD-8019DE3E5EFD}" type="presParOf" srcId="{7DB85182-D59A-438B-B46E-82F60D5111B1}" destId="{6FEC02AA-9168-440E-A89E-1F2C7598BBC3}" srcOrd="0" destOrd="0" presId="urn:microsoft.com/office/officeart/2005/8/layout/hierarchy2"/>
    <dgm:cxn modelId="{07FD00CB-0B78-4CCB-B1E2-8DE06B96161B}" type="presParOf" srcId="{7DB85182-D59A-438B-B46E-82F60D5111B1}" destId="{4C264670-3DF3-4705-B025-8C41D15841FA}" srcOrd="1" destOrd="0" presId="urn:microsoft.com/office/officeart/2005/8/layout/hierarchy2"/>
    <dgm:cxn modelId="{EE55BFF6-2C67-40C5-947B-7386904F8C37}" type="presParOf" srcId="{A4BF7E9A-89A8-447D-A3BA-13D5C18C9CCA}" destId="{D07BA5D9-9EE5-4B1A-9C8D-0C42E5414562}" srcOrd="2" destOrd="0" presId="urn:microsoft.com/office/officeart/2005/8/layout/hierarchy2"/>
    <dgm:cxn modelId="{4C8CA0B3-41E4-48C1-AFBF-B8CF80E1A75E}" type="presParOf" srcId="{D07BA5D9-9EE5-4B1A-9C8D-0C42E5414562}" destId="{A156DC0C-2734-447B-9770-7BD3C01FE01E}" srcOrd="0" destOrd="0" presId="urn:microsoft.com/office/officeart/2005/8/layout/hierarchy2"/>
    <dgm:cxn modelId="{3F8C6A3E-190D-4DED-8B10-DBBCE55034FE}" type="presParOf" srcId="{A4BF7E9A-89A8-447D-A3BA-13D5C18C9CCA}" destId="{785DA365-4D02-4C43-9D9A-0728643886DE}" srcOrd="3" destOrd="0" presId="urn:microsoft.com/office/officeart/2005/8/layout/hierarchy2"/>
    <dgm:cxn modelId="{ED562C9E-A237-4F69-AD05-D9C8FA661475}" type="presParOf" srcId="{785DA365-4D02-4C43-9D9A-0728643886DE}" destId="{C81B8FB9-0980-47AA-8996-43C42BA76ECE}" srcOrd="0" destOrd="0" presId="urn:microsoft.com/office/officeart/2005/8/layout/hierarchy2"/>
    <dgm:cxn modelId="{C8CF8AD4-FDCB-445E-B89E-044B0DFB2037}" type="presParOf" srcId="{785DA365-4D02-4C43-9D9A-0728643886DE}" destId="{BD9FDD67-C143-4734-92E5-18CD787F57D3}" srcOrd="1" destOrd="0" presId="urn:microsoft.com/office/officeart/2005/8/layout/hierarchy2"/>
    <dgm:cxn modelId="{70C5024A-EB29-40EB-AADE-B94BD0551630}" type="presParOf" srcId="{BD9FDD67-C143-4734-92E5-18CD787F57D3}" destId="{37C89084-C06A-4CDE-AFDD-4C82F08E0739}" srcOrd="0" destOrd="0" presId="urn:microsoft.com/office/officeart/2005/8/layout/hierarchy2"/>
    <dgm:cxn modelId="{90790902-2577-4C70-AB36-4E064BBC8037}" type="presParOf" srcId="{37C89084-C06A-4CDE-AFDD-4C82F08E0739}" destId="{EBF52C59-6E65-4B60-98FF-CF85F7D1BBD0}" srcOrd="0" destOrd="0" presId="urn:microsoft.com/office/officeart/2005/8/layout/hierarchy2"/>
    <dgm:cxn modelId="{AC97C649-94DA-4604-901F-DFBFE9EE5F85}" type="presParOf" srcId="{BD9FDD67-C143-4734-92E5-18CD787F57D3}" destId="{6AEA324A-425E-44F8-A335-62E8B6D32963}" srcOrd="1" destOrd="0" presId="urn:microsoft.com/office/officeart/2005/8/layout/hierarchy2"/>
    <dgm:cxn modelId="{B37613A4-A1C2-4A23-8B30-7F8711335E9E}" type="presParOf" srcId="{6AEA324A-425E-44F8-A335-62E8B6D32963}" destId="{AD3D292C-B92E-43F4-A343-927721F305E6}" srcOrd="0" destOrd="0" presId="urn:microsoft.com/office/officeart/2005/8/layout/hierarchy2"/>
    <dgm:cxn modelId="{1E7901E4-8900-4D67-A72B-2D6EF6F3CDE1}" type="presParOf" srcId="{6AEA324A-425E-44F8-A335-62E8B6D32963}" destId="{2BF224BC-6FF5-44E2-B997-C99A6596398A}" srcOrd="1" destOrd="0" presId="urn:microsoft.com/office/officeart/2005/8/layout/hierarchy2"/>
    <dgm:cxn modelId="{9D0CC57D-540F-45DA-9009-AB7E1D02AF4A}" type="presParOf" srcId="{4819AD5B-230D-48AF-929F-4B001AADD72E}" destId="{2723A2DB-CCB0-41E5-9932-E0E12ACDB40F}" srcOrd="2" destOrd="0" presId="urn:microsoft.com/office/officeart/2005/8/layout/hierarchy2"/>
    <dgm:cxn modelId="{3D0454D1-D1C8-4589-B146-32A6F0843E39}" type="presParOf" srcId="{2723A2DB-CCB0-41E5-9932-E0E12ACDB40F}" destId="{7AF374E1-E5A4-411C-87F0-ECF3B85BE057}" srcOrd="0" destOrd="0" presId="urn:microsoft.com/office/officeart/2005/8/layout/hierarchy2"/>
    <dgm:cxn modelId="{44C56D7E-6800-43EB-87C0-80F60AEAB750}" type="presParOf" srcId="{4819AD5B-230D-48AF-929F-4B001AADD72E}" destId="{D02F89C8-55EF-40C0-9732-9DBF4BB2FEBD}" srcOrd="3" destOrd="0" presId="urn:microsoft.com/office/officeart/2005/8/layout/hierarchy2"/>
    <dgm:cxn modelId="{8C9ED461-CF98-4779-B022-2E1E14B98B2E}" type="presParOf" srcId="{D02F89C8-55EF-40C0-9732-9DBF4BB2FEBD}" destId="{730BB522-6B6B-47CA-9524-1AEBB73C0D5A}" srcOrd="0" destOrd="0" presId="urn:microsoft.com/office/officeart/2005/8/layout/hierarchy2"/>
    <dgm:cxn modelId="{351E377F-8E89-4076-8B1C-321A76D8AFAF}" type="presParOf" srcId="{D02F89C8-55EF-40C0-9732-9DBF4BB2FEBD}" destId="{30DC5C71-85D3-49A6-9A18-9E660550FB09}" srcOrd="1" destOrd="0" presId="urn:microsoft.com/office/officeart/2005/8/layout/hierarchy2"/>
    <dgm:cxn modelId="{6C396893-1D3D-4DDA-A256-D0D939526939}" type="presParOf" srcId="{30DC5C71-85D3-49A6-9A18-9E660550FB09}" destId="{26B97145-5BDA-47B2-A95E-DC79F11191F6}" srcOrd="0" destOrd="0" presId="urn:microsoft.com/office/officeart/2005/8/layout/hierarchy2"/>
    <dgm:cxn modelId="{CCEB789F-B691-4639-B8B1-5A544D5FD6FB}" type="presParOf" srcId="{26B97145-5BDA-47B2-A95E-DC79F11191F6}" destId="{02EBC64E-92CB-44C1-86E6-D2CB4F632E33}" srcOrd="0" destOrd="0" presId="urn:microsoft.com/office/officeart/2005/8/layout/hierarchy2"/>
    <dgm:cxn modelId="{FDC422D4-7EC0-42E4-A640-2AAD2E96B0D8}" type="presParOf" srcId="{30DC5C71-85D3-49A6-9A18-9E660550FB09}" destId="{FDE1C156-0A6B-4183-ADCC-74D2BA89E3A9}" srcOrd="1" destOrd="0" presId="urn:microsoft.com/office/officeart/2005/8/layout/hierarchy2"/>
    <dgm:cxn modelId="{7F8CD1A5-D980-4823-8B34-7DE65334640F}" type="presParOf" srcId="{FDE1C156-0A6B-4183-ADCC-74D2BA89E3A9}" destId="{211DAE96-3E68-485D-9E80-47172CBD4C52}" srcOrd="0" destOrd="0" presId="urn:microsoft.com/office/officeart/2005/8/layout/hierarchy2"/>
    <dgm:cxn modelId="{A22F4934-6234-4A6B-B7EA-0AC62D19BE55}" type="presParOf" srcId="{FDE1C156-0A6B-4183-ADCC-74D2BA89E3A9}" destId="{0E1B516C-6E70-4FC6-B5F8-8D64BC9A9655}" srcOrd="1" destOrd="0" presId="urn:microsoft.com/office/officeart/2005/8/layout/hierarchy2"/>
    <dgm:cxn modelId="{4517E8ED-B38E-434D-A603-9DBD382520AF}" type="presParOf" srcId="{0E1B516C-6E70-4FC6-B5F8-8D64BC9A9655}" destId="{0004D0D1-B245-4F4C-8487-EF2959F848BB}" srcOrd="0" destOrd="0" presId="urn:microsoft.com/office/officeart/2005/8/layout/hierarchy2"/>
    <dgm:cxn modelId="{05030CCF-DBC7-44B8-AC2A-3A8921CA987C}" type="presParOf" srcId="{0004D0D1-B245-4F4C-8487-EF2959F848BB}" destId="{A68CED30-3C2A-4E4B-84BF-D6F7262F853F}" srcOrd="0" destOrd="0" presId="urn:microsoft.com/office/officeart/2005/8/layout/hierarchy2"/>
    <dgm:cxn modelId="{7B42AB35-FE03-4C14-8D0F-764566F397A3}" type="presParOf" srcId="{0E1B516C-6E70-4FC6-B5F8-8D64BC9A9655}" destId="{E34D669B-3733-4176-8608-3B2F6375C327}" srcOrd="1" destOrd="0" presId="urn:microsoft.com/office/officeart/2005/8/layout/hierarchy2"/>
    <dgm:cxn modelId="{9230D89B-2EF0-465C-8CA9-8E73FB5D18CC}" type="presParOf" srcId="{E34D669B-3733-4176-8608-3B2F6375C327}" destId="{F22C9A42-9707-47BE-BCC5-1BE3131E13EB}" srcOrd="0" destOrd="0" presId="urn:microsoft.com/office/officeart/2005/8/layout/hierarchy2"/>
    <dgm:cxn modelId="{1B33FAEF-62F1-4FD2-9E4B-5256D867BA9E}" type="presParOf" srcId="{E34D669B-3733-4176-8608-3B2F6375C327}" destId="{B1EE5858-0062-4213-813B-273FAD6B8EAF}" srcOrd="1" destOrd="0" presId="urn:microsoft.com/office/officeart/2005/8/layout/hierarchy2"/>
    <dgm:cxn modelId="{241190F3-8632-4AD2-B43B-BFF8BFE92536}" type="presParOf" srcId="{4819AD5B-230D-48AF-929F-4B001AADD72E}" destId="{07CF7C9C-44A7-4751-8179-D531A4FAE4DB}" srcOrd="4" destOrd="0" presId="urn:microsoft.com/office/officeart/2005/8/layout/hierarchy2"/>
    <dgm:cxn modelId="{6365B010-2035-45B8-8CDA-C39E16BA8027}" type="presParOf" srcId="{07CF7C9C-44A7-4751-8179-D531A4FAE4DB}" destId="{F6DE0E90-B408-44B0-AE1C-A7A8E7E3F0E2}" srcOrd="0" destOrd="0" presId="urn:microsoft.com/office/officeart/2005/8/layout/hierarchy2"/>
    <dgm:cxn modelId="{06CAA97E-1A42-4C89-AAE7-670994E4DA7A}" type="presParOf" srcId="{4819AD5B-230D-48AF-929F-4B001AADD72E}" destId="{06BBBCD9-89A1-4703-AE64-4E4B87C50143}" srcOrd="5" destOrd="0" presId="urn:microsoft.com/office/officeart/2005/8/layout/hierarchy2"/>
    <dgm:cxn modelId="{A9D24BC0-DA51-4CC6-BFDA-519D3D0BD50A}" type="presParOf" srcId="{06BBBCD9-89A1-4703-AE64-4E4B87C50143}" destId="{26E78E4C-18B2-4B7A-935F-DFD9F93C0E9A}" srcOrd="0" destOrd="0" presId="urn:microsoft.com/office/officeart/2005/8/layout/hierarchy2"/>
    <dgm:cxn modelId="{D1A6B5B9-4EEB-49AC-B36C-3A93CBB71C8D}" type="presParOf" srcId="{06BBBCD9-89A1-4703-AE64-4E4B87C50143}" destId="{0BE17ADC-B9AC-41F3-83DC-2E4FF4F7C5B5}" srcOrd="1" destOrd="0" presId="urn:microsoft.com/office/officeart/2005/8/layout/hierarchy2"/>
    <dgm:cxn modelId="{09CC8795-4D67-4DE1-A856-5757574699D9}" type="presParOf" srcId="{0BE17ADC-B9AC-41F3-83DC-2E4FF4F7C5B5}" destId="{5A6ABB02-B54F-4C12-AEDE-158399FEEF87}" srcOrd="0" destOrd="0" presId="urn:microsoft.com/office/officeart/2005/8/layout/hierarchy2"/>
    <dgm:cxn modelId="{F58F6BA9-016B-4709-BD36-468644A884F7}" type="presParOf" srcId="{5A6ABB02-B54F-4C12-AEDE-158399FEEF87}" destId="{513F128C-5D35-4E18-8FF1-0AD01EAF22AE}" srcOrd="0" destOrd="0" presId="urn:microsoft.com/office/officeart/2005/8/layout/hierarchy2"/>
    <dgm:cxn modelId="{7D4A8844-25A5-4B08-84C7-1479582DE615}" type="presParOf" srcId="{0BE17ADC-B9AC-41F3-83DC-2E4FF4F7C5B5}" destId="{9F9D21C0-2736-4AD8-81D9-875E524CAE3F}" srcOrd="1" destOrd="0" presId="urn:microsoft.com/office/officeart/2005/8/layout/hierarchy2"/>
    <dgm:cxn modelId="{BE86D16C-7209-4B67-90AC-BC77CD506FD9}" type="presParOf" srcId="{9F9D21C0-2736-4AD8-81D9-875E524CAE3F}" destId="{4525D408-560C-4B1F-A5E0-8FA2274D8C24}" srcOrd="0" destOrd="0" presId="urn:microsoft.com/office/officeart/2005/8/layout/hierarchy2"/>
    <dgm:cxn modelId="{4AFD245D-8F43-4820-82F3-8E499E038110}" type="presParOf" srcId="{9F9D21C0-2736-4AD8-81D9-875E524CAE3F}" destId="{E024D84D-23FD-42E3-9147-7B33CB73C59D}" srcOrd="1" destOrd="0" presId="urn:microsoft.com/office/officeart/2005/8/layout/hierarchy2"/>
    <dgm:cxn modelId="{47867445-3CF7-4570-B315-47678AF4C599}" type="presParOf" srcId="{E024D84D-23FD-42E3-9147-7B33CB73C59D}" destId="{6E58C826-4829-40DB-B694-1D071A0A0430}" srcOrd="0" destOrd="0" presId="urn:microsoft.com/office/officeart/2005/8/layout/hierarchy2"/>
    <dgm:cxn modelId="{A77EAC1B-5B1E-4AAE-8C23-2AB67DEB3708}" type="presParOf" srcId="{6E58C826-4829-40DB-B694-1D071A0A0430}" destId="{591AB24C-AE6C-48DD-A940-1B21E81B74FD}" srcOrd="0" destOrd="0" presId="urn:microsoft.com/office/officeart/2005/8/layout/hierarchy2"/>
    <dgm:cxn modelId="{87DB5B6C-007B-4FEF-8033-D0E1379E27E6}" type="presParOf" srcId="{E024D84D-23FD-42E3-9147-7B33CB73C59D}" destId="{4AA75279-3F5A-4752-9776-CA799A279989}" srcOrd="1" destOrd="0" presId="urn:microsoft.com/office/officeart/2005/8/layout/hierarchy2"/>
    <dgm:cxn modelId="{D73812F8-EAA0-476A-9C49-30F28EEF477B}" type="presParOf" srcId="{4AA75279-3F5A-4752-9776-CA799A279989}" destId="{C500F0A7-5E04-4924-9B05-489599C28BAC}" srcOrd="0" destOrd="0" presId="urn:microsoft.com/office/officeart/2005/8/layout/hierarchy2"/>
    <dgm:cxn modelId="{35A827A7-00B3-464F-8D63-48EF7A72A9E0}" type="presParOf" srcId="{4AA75279-3F5A-4752-9776-CA799A279989}" destId="{FF671667-7771-4B4E-B5FE-092990BCFAE9}" srcOrd="1" destOrd="0" presId="urn:microsoft.com/office/officeart/2005/8/layout/hierarchy2"/>
    <dgm:cxn modelId="{1CCEF08A-4238-4DFC-AE79-502EDA025FC7}" type="presParOf" srcId="{DE88C32E-D745-47C3-BB69-58A5CF88FDE7}" destId="{87F9F0D7-E44B-4234-B664-A980F8FC5A42}" srcOrd="2" destOrd="0" presId="urn:microsoft.com/office/officeart/2005/8/layout/hierarchy2"/>
    <dgm:cxn modelId="{25D096BF-5336-499C-8B06-B0F5DEFD2C16}" type="presParOf" srcId="{87F9F0D7-E44B-4234-B664-A980F8FC5A42}" destId="{1BE9A48E-036B-40DC-86B7-A681D2E3C297}" srcOrd="0" destOrd="0" presId="urn:microsoft.com/office/officeart/2005/8/layout/hierarchy2"/>
    <dgm:cxn modelId="{B72B3E7A-FFB4-4342-B56E-985D2BBD7B9A}" type="presParOf" srcId="{DE88C32E-D745-47C3-BB69-58A5CF88FDE7}" destId="{96FE350E-8A93-4D9C-BEAE-8BC53CC65DE0}" srcOrd="3" destOrd="0" presId="urn:microsoft.com/office/officeart/2005/8/layout/hierarchy2"/>
    <dgm:cxn modelId="{1C93A2CE-6D1C-4345-90B3-ACB2CA1A2884}" type="presParOf" srcId="{96FE350E-8A93-4D9C-BEAE-8BC53CC65DE0}" destId="{764D1407-F03D-4027-9D61-3927E83CAD42}" srcOrd="0" destOrd="0" presId="urn:microsoft.com/office/officeart/2005/8/layout/hierarchy2"/>
    <dgm:cxn modelId="{94668A4E-E636-43E2-A458-A60498668513}" type="presParOf" srcId="{96FE350E-8A93-4D9C-BEAE-8BC53CC65DE0}" destId="{8A35DFA2-E413-4FA1-AFF5-08F73D441DB6}" srcOrd="1" destOrd="0" presId="urn:microsoft.com/office/officeart/2005/8/layout/hierarchy2"/>
    <dgm:cxn modelId="{DB86983E-03C6-40A0-A70B-12D30B548BE7}" type="presParOf" srcId="{8A35DFA2-E413-4FA1-AFF5-08F73D441DB6}" destId="{8D3F10B0-2C8B-4592-B84E-0E5280D6013B}" srcOrd="0" destOrd="0" presId="urn:microsoft.com/office/officeart/2005/8/layout/hierarchy2"/>
    <dgm:cxn modelId="{BE95A088-432D-4B53-8022-E8B0739554A3}" type="presParOf" srcId="{8D3F10B0-2C8B-4592-B84E-0E5280D6013B}" destId="{088EE686-C5BD-4108-B7C3-12E6D27B153A}" srcOrd="0" destOrd="0" presId="urn:microsoft.com/office/officeart/2005/8/layout/hierarchy2"/>
    <dgm:cxn modelId="{AA1B4B8A-6AC2-4895-BDD1-B144354A5CFD}" type="presParOf" srcId="{8A35DFA2-E413-4FA1-AFF5-08F73D441DB6}" destId="{D33584E4-44DD-4518-A2AA-CA22146DEE76}" srcOrd="1" destOrd="0" presId="urn:microsoft.com/office/officeart/2005/8/layout/hierarchy2"/>
    <dgm:cxn modelId="{EF86C02A-B2AC-4D05-8C81-2A10BCE88D01}" type="presParOf" srcId="{D33584E4-44DD-4518-A2AA-CA22146DEE76}" destId="{00F99650-2BB5-4565-A491-066102EF9364}" srcOrd="0" destOrd="0" presId="urn:microsoft.com/office/officeart/2005/8/layout/hierarchy2"/>
    <dgm:cxn modelId="{3907B43C-F960-4E92-B593-B6A54920ACED}" type="presParOf" srcId="{D33584E4-44DD-4518-A2AA-CA22146DEE76}" destId="{A7398528-CD7B-4BA7-B09E-6236568D7D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0B53FB66-E990-4BCE-8D08-97C3130E7B26}">
      <dgm:prSet phldrT="[Text]" custT="1"/>
      <dgm:spPr>
        <a:solidFill>
          <a:srgbClr val="EAEAEA"/>
        </a:solidFill>
      </dgm:spPr>
      <dgm:t>
        <a:bodyPr/>
        <a:lstStyle/>
        <a:p>
          <a:pPr>
            <a:spcAft>
              <a:spcPct val="35000"/>
            </a:spcAft>
          </a:pPr>
          <a:r>
            <a:rPr lang="en-US" sz="1000" dirty="0"/>
            <a:t>Enrolled in a Degree Program at Reduced Rates Under Board Policy 440.1 Prior to 05/01/17</a:t>
          </a:r>
        </a:p>
        <a:p>
          <a:pPr>
            <a:spcAft>
              <a:spcPts val="0"/>
            </a:spcAft>
          </a:pPr>
          <a:r>
            <a:rPr lang="en-US" sz="1000" dirty="0"/>
            <a:t>Remain Continuously Enrolled in </a:t>
          </a:r>
          <a:r>
            <a:rPr lang="en-US" sz="1000" dirty="0">
              <a:solidFill>
                <a:schemeClr val="tx1"/>
              </a:solidFill>
            </a:rPr>
            <a:t>the Same </a:t>
          </a:r>
          <a:r>
            <a:rPr lang="en-US" sz="1000" dirty="0"/>
            <a:t>Degree Program</a:t>
          </a:r>
        </a:p>
        <a:p>
          <a:pPr>
            <a:spcAft>
              <a:spcPts val="0"/>
            </a:spcAft>
          </a:pPr>
          <a:r>
            <a:rPr lang="en-US" sz="600" dirty="0"/>
            <a:t>(UASP 445.1, 2. C.)</a:t>
          </a:r>
        </a:p>
      </dgm:t>
    </dgm:pt>
    <dgm:pt modelId="{9B865E29-D242-4949-9637-0948BFD8F947}" type="parTrans" cxnId="{ACDF59F1-C74A-4284-8A50-6F7B61CC913D}">
      <dgm:prSet/>
      <dgm:spPr/>
      <dgm:t>
        <a:bodyPr/>
        <a:lstStyle/>
        <a:p>
          <a:endParaRPr lang="en-US"/>
        </a:p>
      </dgm:t>
    </dgm:pt>
    <dgm:pt modelId="{086FAC88-DF69-43BA-98AA-D73184FEA2C6}" type="sibTrans" cxnId="{ACDF59F1-C74A-4284-8A50-6F7B61CC913D}">
      <dgm:prSet/>
      <dgm:spPr/>
      <dgm:t>
        <a:bodyPr/>
        <a:lstStyle/>
        <a:p>
          <a:endParaRPr lang="en-US"/>
        </a:p>
      </dgm:t>
    </dgm:pt>
    <dgm:pt modelId="{17076965-299E-4040-B6CA-CD74C058E935}">
      <dgm:prSet phldrT="[Text]"/>
      <dgm:spPr>
        <a:solidFill>
          <a:srgbClr val="EAEAEA"/>
        </a:solidFill>
      </dgm:spPr>
      <dgm:t>
        <a:bodyPr/>
        <a:lstStyle/>
        <a:p>
          <a:pPr>
            <a:spcAft>
              <a:spcPts val="252"/>
            </a:spcAft>
          </a:pPr>
          <a:r>
            <a:rPr lang="en-US" dirty="0"/>
            <a:t>Fayetteville Campus Employee;</a:t>
          </a:r>
        </a:p>
        <a:p>
          <a:pPr>
            <a:spcAft>
              <a:spcPts val="252"/>
            </a:spcAft>
          </a:pPr>
          <a:r>
            <a:rPr lang="en-US" dirty="0"/>
            <a:t>Employee of a Unit of the University of Arkansas</a:t>
          </a:r>
        </a:p>
      </dgm:t>
    </dgm:pt>
    <dgm:pt modelId="{3F445A24-6091-4FAA-9590-30CF9E6DEBC6}" type="parTrans" cxnId="{55836239-067F-4542-880E-36EE6C312CD0}">
      <dgm:prSet/>
      <dgm:spPr/>
      <dgm:t>
        <a:bodyPr/>
        <a:lstStyle/>
        <a:p>
          <a:endParaRPr lang="en-US"/>
        </a:p>
      </dgm:t>
    </dgm:pt>
    <dgm:pt modelId="{2181FF35-C40E-4C96-B582-D999880833CA}" type="sibTrans" cxnId="{55836239-067F-4542-880E-36EE6C312CD0}">
      <dgm:prSet/>
      <dgm:spPr/>
      <dgm:t>
        <a:bodyPr/>
        <a:lstStyle/>
        <a:p>
          <a:endParaRPr lang="en-US"/>
        </a:p>
      </dgm:t>
    </dgm:pt>
    <dgm:pt modelId="{A9DE6F53-332D-437D-8550-8D76BD838EE9}">
      <dgm:prSet/>
      <dgm:spPr>
        <a:solidFill>
          <a:srgbClr val="EAEAEA"/>
        </a:solidFill>
      </dgm:spPr>
      <dgm:t>
        <a:bodyPr/>
        <a:lstStyle/>
        <a:p>
          <a:r>
            <a:rPr lang="en-US" dirty="0"/>
            <a:t>Employee of any other campus of the University of Arkansas</a:t>
          </a:r>
        </a:p>
      </dgm:t>
    </dgm:pt>
    <dgm:pt modelId="{065F1320-C746-40E2-9B74-12CC9016C814}" type="parTrans" cxnId="{49511F08-4E7E-4316-861B-61506DC18B74}">
      <dgm:prSet/>
      <dgm:spPr/>
      <dgm:t>
        <a:bodyPr/>
        <a:lstStyle/>
        <a:p>
          <a:endParaRPr lang="en-US"/>
        </a:p>
      </dgm:t>
    </dgm:pt>
    <dgm:pt modelId="{AA732713-2221-434F-8DE9-7B2A23BA3648}" type="sibTrans" cxnId="{49511F08-4E7E-4316-861B-61506DC18B74}">
      <dgm:prSet/>
      <dgm:spPr/>
      <dgm:t>
        <a:bodyPr/>
        <a:lstStyle/>
        <a:p>
          <a:endParaRPr lang="en-US"/>
        </a:p>
      </dgm:t>
    </dgm:pt>
    <dgm:pt modelId="{9E3A0A1C-3600-4A7E-B077-EB002EC877E9}">
      <dgm:prSet/>
      <dgm:spPr>
        <a:solidFill>
          <a:srgbClr val="EAEAEA"/>
        </a:solidFill>
      </dgm:spPr>
      <dgm:t>
        <a:bodyPr/>
        <a:lstStyle/>
        <a:p>
          <a:r>
            <a:rPr lang="en-US" dirty="0"/>
            <a:t>Enrolled in a </a:t>
          </a:r>
          <a:r>
            <a:rPr lang="en-US" dirty="0" err="1"/>
            <a:t>UofA</a:t>
          </a:r>
          <a:r>
            <a:rPr lang="en-US" dirty="0"/>
            <a:t> Fayetteville Degree Program (on-campus, off-campus or online)</a:t>
          </a:r>
        </a:p>
      </dgm:t>
    </dgm:pt>
    <dgm:pt modelId="{CDD2F8F5-E7A1-4F77-83F0-66F278FA0064}" type="parTrans" cxnId="{F4C88B5B-26CB-4EA3-9F0D-E7DC455ABD65}">
      <dgm:prSet/>
      <dgm:spPr/>
      <dgm:t>
        <a:bodyPr/>
        <a:lstStyle/>
        <a:p>
          <a:endParaRPr lang="en-US"/>
        </a:p>
      </dgm:t>
    </dgm:pt>
    <dgm:pt modelId="{679708BE-88C5-41FE-813A-202A89CA2A7B}" type="sibTrans" cxnId="{F4C88B5B-26CB-4EA3-9F0D-E7DC455ABD65}">
      <dgm:prSet/>
      <dgm:spPr/>
      <dgm:t>
        <a:bodyPr/>
        <a:lstStyle/>
        <a:p>
          <a:endParaRPr lang="en-US"/>
        </a:p>
      </dgm:t>
    </dgm:pt>
    <dgm:pt modelId="{3EA71BDF-961C-406E-A774-05745F1323DB}">
      <dgm:prSet/>
      <dgm:spPr>
        <a:solidFill>
          <a:srgbClr val="EAEAEA"/>
        </a:solidFill>
      </dgm:spPr>
      <dgm:t>
        <a:bodyPr/>
        <a:lstStyle/>
        <a:p>
          <a:r>
            <a:rPr lang="en-US" dirty="0"/>
            <a:t>Enrolled in a Degree Program offered by any other campus of the University of Arkansas (on-campus, off-campus or online, including </a:t>
          </a:r>
          <a:r>
            <a:rPr lang="en-US" i="1" dirty="0" err="1"/>
            <a:t>e</a:t>
          </a:r>
          <a:r>
            <a:rPr lang="en-US" dirty="0" err="1"/>
            <a:t>Versity</a:t>
          </a:r>
          <a:r>
            <a:rPr lang="en-US" dirty="0"/>
            <a:t>)</a:t>
          </a:r>
        </a:p>
      </dgm:t>
    </dgm:pt>
    <dgm:pt modelId="{C09E96A5-E8EF-47B2-B6B9-FB31230865CF}" type="parTrans" cxnId="{29891A43-9483-47F6-88B7-DAB5C07B4B24}">
      <dgm:prSet/>
      <dgm:spPr/>
      <dgm:t>
        <a:bodyPr/>
        <a:lstStyle/>
        <a:p>
          <a:endParaRPr lang="en-US"/>
        </a:p>
      </dgm:t>
    </dgm:pt>
    <dgm:pt modelId="{CA52E745-D248-400D-818C-08BBAEAFC2A7}" type="sibTrans" cxnId="{29891A43-9483-47F6-88B7-DAB5C07B4B24}">
      <dgm:prSet/>
      <dgm:spPr/>
      <dgm:t>
        <a:bodyPr/>
        <a:lstStyle/>
        <a:p>
          <a:endParaRPr lang="en-US"/>
        </a:p>
      </dgm:t>
    </dgm:pt>
    <dgm:pt modelId="{DE466F4B-B92E-45EA-BBD9-0B180FFB2681}">
      <dgm:prSet/>
      <dgm:spPr>
        <a:solidFill>
          <a:srgbClr val="EAEAEA"/>
        </a:solidFill>
      </dgm:spPr>
      <dgm:t>
        <a:bodyPr/>
        <a:lstStyle/>
        <a:p>
          <a:r>
            <a:rPr lang="en-US" dirty="0"/>
            <a:t>Enrolled in a </a:t>
          </a:r>
          <a:r>
            <a:rPr lang="en-US" dirty="0" err="1"/>
            <a:t>UofA</a:t>
          </a:r>
          <a:r>
            <a:rPr lang="en-US" dirty="0"/>
            <a:t> Fayetteville Degree Program (on-campus, off-campus or online)</a:t>
          </a:r>
        </a:p>
      </dgm:t>
    </dgm:pt>
    <dgm:pt modelId="{03F2DCA0-B44C-43B8-A444-BCDEE866EF78}" type="parTrans" cxnId="{B696AF64-90EE-4EB1-B022-66105B59E19D}">
      <dgm:prSet/>
      <dgm:spPr/>
      <dgm:t>
        <a:bodyPr/>
        <a:lstStyle/>
        <a:p>
          <a:endParaRPr lang="en-US"/>
        </a:p>
      </dgm:t>
    </dgm:pt>
    <dgm:pt modelId="{E54DAE76-8C26-47E9-B39C-31FFACC6BE6F}" type="sibTrans" cxnId="{B696AF64-90EE-4EB1-B022-66105B59E19D}">
      <dgm:prSet/>
      <dgm:spPr/>
      <dgm:t>
        <a:bodyPr/>
        <a:lstStyle/>
        <a:p>
          <a:endParaRPr lang="en-US"/>
        </a:p>
      </dgm:t>
    </dgm:pt>
    <dgm:pt modelId="{2E70E79F-22C9-4FF6-96CE-01067B81E124}">
      <dgm:prSet/>
      <dgm:spPr>
        <a:solidFill>
          <a:srgbClr val="EAEAEA"/>
        </a:solidFill>
      </dgm:spPr>
      <dgm:t>
        <a:bodyPr/>
        <a:lstStyle/>
        <a:p>
          <a:r>
            <a:rPr lang="en-US" dirty="0"/>
            <a:t>Undergraduate</a:t>
          </a:r>
        </a:p>
        <a:p>
          <a:r>
            <a:rPr lang="en-US" dirty="0"/>
            <a:t>*70% waiver of tuition</a:t>
          </a:r>
        </a:p>
        <a:p>
          <a:r>
            <a:rPr lang="en-US" dirty="0">
              <a:solidFill>
                <a:schemeClr val="tx1"/>
              </a:solidFill>
            </a:rPr>
            <a:t>*Finish the degree program enrolled in prior to 05/01/17</a:t>
          </a:r>
        </a:p>
      </dgm:t>
    </dgm:pt>
    <dgm:pt modelId="{79E9C594-027E-480C-960D-C1BB0850E7F2}" type="parTrans" cxnId="{E9F72EBA-9E7A-42C8-A736-4764A510EF34}">
      <dgm:prSet/>
      <dgm:spPr/>
      <dgm:t>
        <a:bodyPr/>
        <a:lstStyle/>
        <a:p>
          <a:endParaRPr lang="en-US"/>
        </a:p>
      </dgm:t>
    </dgm:pt>
    <dgm:pt modelId="{164C7807-4885-4CF4-A5F2-4169A53959BE}" type="sibTrans" cxnId="{E9F72EBA-9E7A-42C8-A736-4764A510EF34}">
      <dgm:prSet/>
      <dgm:spPr/>
      <dgm:t>
        <a:bodyPr/>
        <a:lstStyle/>
        <a:p>
          <a:endParaRPr lang="en-US"/>
        </a:p>
      </dgm:t>
    </dgm:pt>
    <dgm:pt modelId="{2D4C7061-BDB3-483B-A367-1BB662AAC52A}">
      <dgm:prSet/>
      <dgm:spPr>
        <a:solidFill>
          <a:srgbClr val="EAEAEA"/>
        </a:solidFill>
      </dgm:spPr>
      <dgm:t>
        <a:bodyPr/>
        <a:lstStyle/>
        <a:p>
          <a:r>
            <a:rPr lang="en-US" dirty="0"/>
            <a:t>Undergraduate</a:t>
          </a:r>
        </a:p>
        <a:p>
          <a:r>
            <a:rPr lang="en-US" dirty="0"/>
            <a:t>*90% waiver of tuition</a:t>
          </a:r>
        </a:p>
        <a:p>
          <a:r>
            <a:rPr lang="en-US" dirty="0">
              <a:solidFill>
                <a:schemeClr val="tx1"/>
              </a:solidFill>
            </a:rPr>
            <a:t>*Finish the degree program enrolled in prior to 05/01/17</a:t>
          </a:r>
        </a:p>
      </dgm:t>
    </dgm:pt>
    <dgm:pt modelId="{8F2D5E3E-1FF5-4792-9E6A-C7855360369B}" type="parTrans" cxnId="{3EDEE67B-F528-4ABD-9E86-E663F787E860}">
      <dgm:prSet/>
      <dgm:spPr/>
      <dgm:t>
        <a:bodyPr/>
        <a:lstStyle/>
        <a:p>
          <a:endParaRPr lang="en-US"/>
        </a:p>
      </dgm:t>
    </dgm:pt>
    <dgm:pt modelId="{155E0D58-DB5B-46B4-AD99-C86F63A4394F}" type="sibTrans" cxnId="{3EDEE67B-F528-4ABD-9E86-E663F787E860}">
      <dgm:prSet/>
      <dgm:spPr/>
      <dgm:t>
        <a:bodyPr/>
        <a:lstStyle/>
        <a:p>
          <a:endParaRPr lang="en-US"/>
        </a:p>
      </dgm:t>
    </dgm:pt>
    <dgm:pt modelId="{FFE7CA9A-AE8F-443A-B6BF-7451D4AAB810}">
      <dgm:prSet/>
      <dgm:spPr>
        <a:solidFill>
          <a:srgbClr val="EAEAEA"/>
        </a:solidFill>
      </dgm:spPr>
      <dgm:t>
        <a:bodyPr/>
        <a:lstStyle/>
        <a:p>
          <a:r>
            <a:rPr lang="en-US" dirty="0"/>
            <a:t>Graduate &amp; Professional (not Law or Medical)</a:t>
          </a:r>
        </a:p>
        <a:p>
          <a:r>
            <a:rPr lang="en-US" dirty="0"/>
            <a:t>*90% waiver of tuition</a:t>
          </a:r>
        </a:p>
        <a:p>
          <a:r>
            <a:rPr lang="en-US" dirty="0">
              <a:solidFill>
                <a:schemeClr val="tx1"/>
              </a:solidFill>
            </a:rPr>
            <a:t>*Finish the degree program enrolled in prior to 05/01/17</a:t>
          </a:r>
        </a:p>
      </dgm:t>
    </dgm:pt>
    <dgm:pt modelId="{1CAA6285-972C-4090-93ED-D7898598B5D6}" type="parTrans" cxnId="{C71B950D-B80F-4764-B779-585E8408E5B9}">
      <dgm:prSet/>
      <dgm:spPr/>
      <dgm:t>
        <a:bodyPr/>
        <a:lstStyle/>
        <a:p>
          <a:endParaRPr lang="en-US"/>
        </a:p>
      </dgm:t>
    </dgm:pt>
    <dgm:pt modelId="{1EBBD892-F2E6-4CDF-99D9-311705F13B5E}" type="sibTrans" cxnId="{C71B950D-B80F-4764-B779-585E8408E5B9}">
      <dgm:prSet/>
      <dgm:spPr/>
      <dgm:t>
        <a:bodyPr/>
        <a:lstStyle/>
        <a:p>
          <a:endParaRPr lang="en-US"/>
        </a:p>
      </dgm:t>
    </dgm:pt>
    <dgm:pt modelId="{2CFA04D7-34D8-4B3E-B594-D43FFE5854F4}">
      <dgm:prSet/>
      <dgm:spPr>
        <a:solidFill>
          <a:srgbClr val="EAEAEA"/>
        </a:solidFill>
      </dgm:spPr>
      <dgm:t>
        <a:bodyPr/>
        <a:lstStyle/>
        <a:p>
          <a:r>
            <a:rPr lang="en-US" dirty="0"/>
            <a:t>Graduate (not professional)</a:t>
          </a:r>
        </a:p>
        <a:p>
          <a:r>
            <a:rPr lang="en-US" dirty="0"/>
            <a:t>*70% waiver of tuition</a:t>
          </a:r>
        </a:p>
        <a:p>
          <a:r>
            <a:rPr lang="en-US" dirty="0">
              <a:solidFill>
                <a:schemeClr val="tx1"/>
              </a:solidFill>
            </a:rPr>
            <a:t>*Finish the degree program enrolled in prior to 05/01/17</a:t>
          </a:r>
        </a:p>
      </dgm:t>
    </dgm:pt>
    <dgm:pt modelId="{B4E5190C-1F9A-4643-8F6D-87F15EB8F84C}" type="parTrans" cxnId="{6F934C4D-FA7C-4069-96AA-D5EA54AA2E27}">
      <dgm:prSet/>
      <dgm:spPr/>
      <dgm:t>
        <a:bodyPr/>
        <a:lstStyle/>
        <a:p>
          <a:endParaRPr lang="en-US"/>
        </a:p>
      </dgm:t>
    </dgm:pt>
    <dgm:pt modelId="{FAC7F248-C729-4C1B-9BBD-C1347FD20425}" type="sibTrans" cxnId="{6F934C4D-FA7C-4069-96AA-D5EA54AA2E27}">
      <dgm:prSet/>
      <dgm:spPr/>
      <dgm:t>
        <a:bodyPr/>
        <a:lstStyle/>
        <a:p>
          <a:endParaRPr lang="en-US"/>
        </a:p>
      </dgm:t>
    </dgm:pt>
    <dgm:pt modelId="{DEF5617D-0C7E-4376-9FD0-BD539A61F613}">
      <dgm:prSet/>
      <dgm:spPr>
        <a:solidFill>
          <a:srgbClr val="EAEAEA"/>
        </a:solidFill>
      </dgm:spPr>
      <dgm:t>
        <a:bodyPr/>
        <a:lstStyle/>
        <a:p>
          <a:r>
            <a:rPr lang="en-US" dirty="0"/>
            <a:t>Graduate (not Professional)</a:t>
          </a:r>
        </a:p>
        <a:p>
          <a:r>
            <a:rPr lang="en-US" dirty="0"/>
            <a:t>*70% waiver of tuition</a:t>
          </a:r>
          <a:endParaRPr lang="en-US" dirty="0">
            <a:solidFill>
              <a:srgbClr val="FF0000"/>
            </a:solidFill>
          </a:endParaRPr>
        </a:p>
        <a:p>
          <a:r>
            <a:rPr lang="en-US" dirty="0">
              <a:solidFill>
                <a:schemeClr val="tx1"/>
              </a:solidFill>
            </a:rPr>
            <a:t>*Finish the degree program enrolled in prior to 05/01/17</a:t>
          </a:r>
        </a:p>
      </dgm:t>
    </dgm:pt>
    <dgm:pt modelId="{2ADB07C3-F88B-44FC-85DB-BE7C506DBA93}" type="sibTrans" cxnId="{7A0D81CD-4917-4769-B03E-771862207DED}">
      <dgm:prSet/>
      <dgm:spPr/>
      <dgm:t>
        <a:bodyPr/>
        <a:lstStyle/>
        <a:p>
          <a:endParaRPr lang="en-US"/>
        </a:p>
      </dgm:t>
    </dgm:pt>
    <dgm:pt modelId="{98294B69-20F8-40B3-AF6F-8C548EBE3D53}" type="parTrans" cxnId="{7A0D81CD-4917-4769-B03E-771862207DED}">
      <dgm:prSet/>
      <dgm:spPr/>
      <dgm:t>
        <a:bodyPr/>
        <a:lstStyle/>
        <a:p>
          <a:endParaRPr lang="en-US"/>
        </a:p>
      </dgm:t>
    </dgm:pt>
    <dgm:pt modelId="{F0364044-323F-4F53-8ED8-11543B4C2D8A}">
      <dgm:prSet/>
      <dgm:spPr>
        <a:solidFill>
          <a:srgbClr val="EAEAEA"/>
        </a:solidFill>
      </dgm:spPr>
      <dgm:t>
        <a:bodyPr/>
        <a:lstStyle/>
        <a:p>
          <a:r>
            <a:rPr lang="en-US" dirty="0"/>
            <a:t>Undergraduate</a:t>
          </a:r>
        </a:p>
        <a:p>
          <a:r>
            <a:rPr lang="en-US" dirty="0"/>
            <a:t>*70% waiver of tuition</a:t>
          </a:r>
        </a:p>
        <a:p>
          <a:r>
            <a:rPr lang="en-US" dirty="0">
              <a:solidFill>
                <a:schemeClr val="tx1"/>
              </a:solidFill>
            </a:rPr>
            <a:t>*Finish the degree program enrolled in prior to 05/01/17</a:t>
          </a:r>
        </a:p>
      </dgm:t>
    </dgm:pt>
    <dgm:pt modelId="{911F247B-AC60-47E6-88BC-C78E1E4D9B31}" type="sibTrans" cxnId="{2F50FDF8-31F4-454F-A267-BD16EF463C50}">
      <dgm:prSet/>
      <dgm:spPr/>
      <dgm:t>
        <a:bodyPr/>
        <a:lstStyle/>
        <a:p>
          <a:endParaRPr lang="en-US"/>
        </a:p>
      </dgm:t>
    </dgm:pt>
    <dgm:pt modelId="{893E3FDA-3CBE-4C7D-98DB-80FADD4D292D}" type="parTrans" cxnId="{2F50FDF8-31F4-454F-A267-BD16EF463C50}">
      <dgm:prSet/>
      <dgm:spPr/>
      <dgm:t>
        <a:bodyPr/>
        <a:lstStyle/>
        <a:p>
          <a:endParaRPr lang="en-US"/>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FD52CD5D-80B9-4247-9B3A-BAAEEB45CD31}" type="pres">
      <dgm:prSet presAssocID="{0B53FB66-E990-4BCE-8D08-97C3130E7B26}" presName="root1" presStyleCnt="0"/>
      <dgm:spPr/>
    </dgm:pt>
    <dgm:pt modelId="{5F2F5F2C-552D-4F39-86B6-18E79B4B6F8A}" type="pres">
      <dgm:prSet presAssocID="{0B53FB66-E990-4BCE-8D08-97C3130E7B26}" presName="LevelOneTextNode" presStyleLbl="node0" presStyleIdx="0" presStyleCnt="1">
        <dgm:presLayoutVars>
          <dgm:chPref val="3"/>
        </dgm:presLayoutVars>
      </dgm:prSet>
      <dgm:spPr/>
    </dgm:pt>
    <dgm:pt modelId="{EF0F34FF-C468-4036-9232-66B9A3747F74}" type="pres">
      <dgm:prSet presAssocID="{0B53FB66-E990-4BCE-8D08-97C3130E7B26}" presName="level2hierChild" presStyleCnt="0"/>
      <dgm:spPr/>
    </dgm:pt>
    <dgm:pt modelId="{5E42A390-39B7-4563-8369-460D4E5B80A3}" type="pres">
      <dgm:prSet presAssocID="{3F445A24-6091-4FAA-9590-30CF9E6DEBC6}" presName="conn2-1" presStyleLbl="parChTrans1D2" presStyleIdx="0" presStyleCnt="2"/>
      <dgm:spPr/>
    </dgm:pt>
    <dgm:pt modelId="{2C952626-1DFF-4ACC-8CD5-06D90DD18919}" type="pres">
      <dgm:prSet presAssocID="{3F445A24-6091-4FAA-9590-30CF9E6DEBC6}" presName="connTx" presStyleLbl="parChTrans1D2" presStyleIdx="0" presStyleCnt="2"/>
      <dgm:spPr/>
    </dgm:pt>
    <dgm:pt modelId="{3366C782-7841-4A51-A582-9F96D7F45A0E}" type="pres">
      <dgm:prSet presAssocID="{17076965-299E-4040-B6CA-CD74C058E935}" presName="root2" presStyleCnt="0"/>
      <dgm:spPr/>
    </dgm:pt>
    <dgm:pt modelId="{A8A3B2D9-5B09-44C0-89B0-CFFDE75B0C38}" type="pres">
      <dgm:prSet presAssocID="{17076965-299E-4040-B6CA-CD74C058E935}" presName="LevelTwoTextNode" presStyleLbl="node2" presStyleIdx="0" presStyleCnt="2">
        <dgm:presLayoutVars>
          <dgm:chPref val="3"/>
        </dgm:presLayoutVars>
      </dgm:prSet>
      <dgm:spPr/>
    </dgm:pt>
    <dgm:pt modelId="{0A0FC813-5BFB-4591-9C5C-961D8D9C6E5D}" type="pres">
      <dgm:prSet presAssocID="{17076965-299E-4040-B6CA-CD74C058E935}" presName="level3hierChild" presStyleCnt="0"/>
      <dgm:spPr/>
    </dgm:pt>
    <dgm:pt modelId="{DE684C1C-34EC-4912-BFC5-431015C93F65}" type="pres">
      <dgm:prSet presAssocID="{CDD2F8F5-E7A1-4F77-83F0-66F278FA0064}" presName="conn2-1" presStyleLbl="parChTrans1D3" presStyleIdx="0" presStyleCnt="3"/>
      <dgm:spPr/>
    </dgm:pt>
    <dgm:pt modelId="{C7BE0807-1ED5-4C99-8FEE-1C34E1DD494A}" type="pres">
      <dgm:prSet presAssocID="{CDD2F8F5-E7A1-4F77-83F0-66F278FA0064}" presName="connTx" presStyleLbl="parChTrans1D3" presStyleIdx="0" presStyleCnt="3"/>
      <dgm:spPr/>
    </dgm:pt>
    <dgm:pt modelId="{811DFD81-B71D-4B97-B6FF-C0725A88D9CB}" type="pres">
      <dgm:prSet presAssocID="{9E3A0A1C-3600-4A7E-B077-EB002EC877E9}" presName="root2" presStyleCnt="0"/>
      <dgm:spPr/>
    </dgm:pt>
    <dgm:pt modelId="{72F611E9-0718-4AD7-B6BF-09D80243092D}" type="pres">
      <dgm:prSet presAssocID="{9E3A0A1C-3600-4A7E-B077-EB002EC877E9}" presName="LevelTwoTextNode" presStyleLbl="node3" presStyleIdx="0" presStyleCnt="3">
        <dgm:presLayoutVars>
          <dgm:chPref val="3"/>
        </dgm:presLayoutVars>
      </dgm:prSet>
      <dgm:spPr/>
    </dgm:pt>
    <dgm:pt modelId="{04874E1C-7D64-4DCD-8D5B-E7E16A825558}" type="pres">
      <dgm:prSet presAssocID="{9E3A0A1C-3600-4A7E-B077-EB002EC877E9}" presName="level3hierChild" presStyleCnt="0"/>
      <dgm:spPr/>
    </dgm:pt>
    <dgm:pt modelId="{A63EA933-29C1-407D-96DC-CCB7ABB0EB08}" type="pres">
      <dgm:prSet presAssocID="{8F2D5E3E-1FF5-4792-9E6A-C7855360369B}" presName="conn2-1" presStyleLbl="parChTrans1D4" presStyleIdx="0" presStyleCnt="6"/>
      <dgm:spPr/>
    </dgm:pt>
    <dgm:pt modelId="{C18DAE8B-BF4F-4202-AC25-3727C5EA263D}" type="pres">
      <dgm:prSet presAssocID="{8F2D5E3E-1FF5-4792-9E6A-C7855360369B}" presName="connTx" presStyleLbl="parChTrans1D4" presStyleIdx="0" presStyleCnt="6"/>
      <dgm:spPr/>
    </dgm:pt>
    <dgm:pt modelId="{85120495-C58B-41A6-934B-05F7D52D74CC}" type="pres">
      <dgm:prSet presAssocID="{2D4C7061-BDB3-483B-A367-1BB662AAC52A}" presName="root2" presStyleCnt="0"/>
      <dgm:spPr/>
    </dgm:pt>
    <dgm:pt modelId="{770E38E2-959E-4E1B-AD4A-BD45CDFCAC38}" type="pres">
      <dgm:prSet presAssocID="{2D4C7061-BDB3-483B-A367-1BB662AAC52A}" presName="LevelTwoTextNode" presStyleLbl="node4" presStyleIdx="0" presStyleCnt="6">
        <dgm:presLayoutVars>
          <dgm:chPref val="3"/>
        </dgm:presLayoutVars>
      </dgm:prSet>
      <dgm:spPr/>
    </dgm:pt>
    <dgm:pt modelId="{108BB2A0-4E11-4AA7-A2D7-F77CCA067718}" type="pres">
      <dgm:prSet presAssocID="{2D4C7061-BDB3-483B-A367-1BB662AAC52A}" presName="level3hierChild" presStyleCnt="0"/>
      <dgm:spPr/>
    </dgm:pt>
    <dgm:pt modelId="{ED44CA19-A802-4C7F-9E8E-4EEA378F0539}" type="pres">
      <dgm:prSet presAssocID="{1CAA6285-972C-4090-93ED-D7898598B5D6}" presName="conn2-1" presStyleLbl="parChTrans1D4" presStyleIdx="1" presStyleCnt="6"/>
      <dgm:spPr/>
    </dgm:pt>
    <dgm:pt modelId="{310E298F-F627-49C3-B943-31F7C6F51756}" type="pres">
      <dgm:prSet presAssocID="{1CAA6285-972C-4090-93ED-D7898598B5D6}" presName="connTx" presStyleLbl="parChTrans1D4" presStyleIdx="1" presStyleCnt="6"/>
      <dgm:spPr/>
    </dgm:pt>
    <dgm:pt modelId="{86835ECF-AA44-47FE-ABFB-AC7314E03DE6}" type="pres">
      <dgm:prSet presAssocID="{FFE7CA9A-AE8F-443A-B6BF-7451D4AAB810}" presName="root2" presStyleCnt="0"/>
      <dgm:spPr/>
    </dgm:pt>
    <dgm:pt modelId="{F4140ACD-2109-4FBF-8282-B4868AECE5C1}" type="pres">
      <dgm:prSet presAssocID="{FFE7CA9A-AE8F-443A-B6BF-7451D4AAB810}" presName="LevelTwoTextNode" presStyleLbl="node4" presStyleIdx="1" presStyleCnt="6">
        <dgm:presLayoutVars>
          <dgm:chPref val="3"/>
        </dgm:presLayoutVars>
      </dgm:prSet>
      <dgm:spPr/>
    </dgm:pt>
    <dgm:pt modelId="{B6C28DC4-5FCE-4659-ABC3-0D9048E6CB02}" type="pres">
      <dgm:prSet presAssocID="{FFE7CA9A-AE8F-443A-B6BF-7451D4AAB810}" presName="level3hierChild" presStyleCnt="0"/>
      <dgm:spPr/>
    </dgm:pt>
    <dgm:pt modelId="{3A2E7009-9E21-4905-B3C6-EB8CDF5C9445}" type="pres">
      <dgm:prSet presAssocID="{C09E96A5-E8EF-47B2-B6B9-FB31230865CF}" presName="conn2-1" presStyleLbl="parChTrans1D3" presStyleIdx="1" presStyleCnt="3"/>
      <dgm:spPr/>
    </dgm:pt>
    <dgm:pt modelId="{B5F2A5A0-A5A6-4518-A05A-5D2505299F66}" type="pres">
      <dgm:prSet presAssocID="{C09E96A5-E8EF-47B2-B6B9-FB31230865CF}" presName="connTx" presStyleLbl="parChTrans1D3" presStyleIdx="1" presStyleCnt="3"/>
      <dgm:spPr/>
    </dgm:pt>
    <dgm:pt modelId="{A1630B80-1BA6-49F9-93E5-EA73DEDC9D9F}" type="pres">
      <dgm:prSet presAssocID="{3EA71BDF-961C-406E-A774-05745F1323DB}" presName="root2" presStyleCnt="0"/>
      <dgm:spPr/>
    </dgm:pt>
    <dgm:pt modelId="{9AB10E6B-6BDA-4CD2-ADC1-2AD6D9815DE5}" type="pres">
      <dgm:prSet presAssocID="{3EA71BDF-961C-406E-A774-05745F1323DB}" presName="LevelTwoTextNode" presStyleLbl="node3" presStyleIdx="1" presStyleCnt="3">
        <dgm:presLayoutVars>
          <dgm:chPref val="3"/>
        </dgm:presLayoutVars>
      </dgm:prSet>
      <dgm:spPr/>
    </dgm:pt>
    <dgm:pt modelId="{E444B9AD-143C-4E55-A466-E7E38635ABBF}" type="pres">
      <dgm:prSet presAssocID="{3EA71BDF-961C-406E-A774-05745F1323DB}" presName="level3hierChild" presStyleCnt="0"/>
      <dgm:spPr/>
    </dgm:pt>
    <dgm:pt modelId="{E61FC121-FD9E-4493-BE70-EE5681AA6433}" type="pres">
      <dgm:prSet presAssocID="{893E3FDA-3CBE-4C7D-98DB-80FADD4D292D}" presName="conn2-1" presStyleLbl="parChTrans1D4" presStyleIdx="2" presStyleCnt="6"/>
      <dgm:spPr/>
    </dgm:pt>
    <dgm:pt modelId="{29907B28-D1AC-45E4-999C-8851CB50580F}" type="pres">
      <dgm:prSet presAssocID="{893E3FDA-3CBE-4C7D-98DB-80FADD4D292D}" presName="connTx" presStyleLbl="parChTrans1D4" presStyleIdx="2" presStyleCnt="6"/>
      <dgm:spPr/>
    </dgm:pt>
    <dgm:pt modelId="{9257D8A8-3BC0-4B5B-9B61-E70869447CAA}" type="pres">
      <dgm:prSet presAssocID="{F0364044-323F-4F53-8ED8-11543B4C2D8A}" presName="root2" presStyleCnt="0"/>
      <dgm:spPr/>
    </dgm:pt>
    <dgm:pt modelId="{D7DB141F-CE18-43DA-BFD1-F1ECB2F0D10E}" type="pres">
      <dgm:prSet presAssocID="{F0364044-323F-4F53-8ED8-11543B4C2D8A}" presName="LevelTwoTextNode" presStyleLbl="node4" presStyleIdx="2" presStyleCnt="6">
        <dgm:presLayoutVars>
          <dgm:chPref val="3"/>
        </dgm:presLayoutVars>
      </dgm:prSet>
      <dgm:spPr/>
    </dgm:pt>
    <dgm:pt modelId="{36670D46-7571-46FF-965E-E5EE26A360D3}" type="pres">
      <dgm:prSet presAssocID="{F0364044-323F-4F53-8ED8-11543B4C2D8A}" presName="level3hierChild" presStyleCnt="0"/>
      <dgm:spPr/>
    </dgm:pt>
    <dgm:pt modelId="{DBA9BC74-0E54-4191-98F3-ECC91F0BFAB8}" type="pres">
      <dgm:prSet presAssocID="{98294B69-20F8-40B3-AF6F-8C548EBE3D53}" presName="conn2-1" presStyleLbl="parChTrans1D4" presStyleIdx="3" presStyleCnt="6"/>
      <dgm:spPr/>
    </dgm:pt>
    <dgm:pt modelId="{8FC3D719-98C1-4721-972D-8AF3EF6DF270}" type="pres">
      <dgm:prSet presAssocID="{98294B69-20F8-40B3-AF6F-8C548EBE3D53}" presName="connTx" presStyleLbl="parChTrans1D4" presStyleIdx="3" presStyleCnt="6"/>
      <dgm:spPr/>
    </dgm:pt>
    <dgm:pt modelId="{D790CEE3-5E1D-4767-928F-88AEA80FEE2C}" type="pres">
      <dgm:prSet presAssocID="{DEF5617D-0C7E-4376-9FD0-BD539A61F613}" presName="root2" presStyleCnt="0"/>
      <dgm:spPr/>
    </dgm:pt>
    <dgm:pt modelId="{CB67C82E-F89E-479A-84B3-C7EB85FFD06B}" type="pres">
      <dgm:prSet presAssocID="{DEF5617D-0C7E-4376-9FD0-BD539A61F613}" presName="LevelTwoTextNode" presStyleLbl="node4" presStyleIdx="3" presStyleCnt="6">
        <dgm:presLayoutVars>
          <dgm:chPref val="3"/>
        </dgm:presLayoutVars>
      </dgm:prSet>
      <dgm:spPr/>
    </dgm:pt>
    <dgm:pt modelId="{04AFDB66-3B0A-4C21-B54F-C0B0424A733E}" type="pres">
      <dgm:prSet presAssocID="{DEF5617D-0C7E-4376-9FD0-BD539A61F613}" presName="level3hierChild" presStyleCnt="0"/>
      <dgm:spPr/>
    </dgm:pt>
    <dgm:pt modelId="{D0382A8A-87CA-4D55-8B34-57707DBF9407}" type="pres">
      <dgm:prSet presAssocID="{065F1320-C746-40E2-9B74-12CC9016C814}" presName="conn2-1" presStyleLbl="parChTrans1D2" presStyleIdx="1" presStyleCnt="2"/>
      <dgm:spPr/>
    </dgm:pt>
    <dgm:pt modelId="{CF660362-F821-4388-810C-EC9EC9A0C290}" type="pres">
      <dgm:prSet presAssocID="{065F1320-C746-40E2-9B74-12CC9016C814}" presName="connTx" presStyleLbl="parChTrans1D2" presStyleIdx="1" presStyleCnt="2"/>
      <dgm:spPr/>
    </dgm:pt>
    <dgm:pt modelId="{B12D61B1-C078-4319-9CFD-4A90A15BF17E}" type="pres">
      <dgm:prSet presAssocID="{A9DE6F53-332D-437D-8550-8D76BD838EE9}" presName="root2" presStyleCnt="0"/>
      <dgm:spPr/>
    </dgm:pt>
    <dgm:pt modelId="{FFC1824B-EFE7-4A11-BF13-D8563A665195}" type="pres">
      <dgm:prSet presAssocID="{A9DE6F53-332D-437D-8550-8D76BD838EE9}" presName="LevelTwoTextNode" presStyleLbl="node2" presStyleIdx="1" presStyleCnt="2">
        <dgm:presLayoutVars>
          <dgm:chPref val="3"/>
        </dgm:presLayoutVars>
      </dgm:prSet>
      <dgm:spPr/>
    </dgm:pt>
    <dgm:pt modelId="{1E7402EF-612F-48FE-B70B-9AFFBE870816}" type="pres">
      <dgm:prSet presAssocID="{A9DE6F53-332D-437D-8550-8D76BD838EE9}" presName="level3hierChild" presStyleCnt="0"/>
      <dgm:spPr/>
    </dgm:pt>
    <dgm:pt modelId="{7CBED928-2DDE-4BAE-9009-33CAA7D7F14C}" type="pres">
      <dgm:prSet presAssocID="{03F2DCA0-B44C-43B8-A444-BCDEE866EF78}" presName="conn2-1" presStyleLbl="parChTrans1D3" presStyleIdx="2" presStyleCnt="3"/>
      <dgm:spPr/>
    </dgm:pt>
    <dgm:pt modelId="{9360031A-5232-46B4-B570-5169324CDB3F}" type="pres">
      <dgm:prSet presAssocID="{03F2DCA0-B44C-43B8-A444-BCDEE866EF78}" presName="connTx" presStyleLbl="parChTrans1D3" presStyleIdx="2" presStyleCnt="3"/>
      <dgm:spPr/>
    </dgm:pt>
    <dgm:pt modelId="{60CFC35C-284F-4717-A36D-F87EFA284A3E}" type="pres">
      <dgm:prSet presAssocID="{DE466F4B-B92E-45EA-BBD9-0B180FFB2681}" presName="root2" presStyleCnt="0"/>
      <dgm:spPr/>
    </dgm:pt>
    <dgm:pt modelId="{C9A5F599-5802-47AE-B3BC-B4E41D1C906E}" type="pres">
      <dgm:prSet presAssocID="{DE466F4B-B92E-45EA-BBD9-0B180FFB2681}" presName="LevelTwoTextNode" presStyleLbl="node3" presStyleIdx="2" presStyleCnt="3">
        <dgm:presLayoutVars>
          <dgm:chPref val="3"/>
        </dgm:presLayoutVars>
      </dgm:prSet>
      <dgm:spPr/>
    </dgm:pt>
    <dgm:pt modelId="{72E6A387-91B1-42F6-B9B9-2DC6B39B371A}" type="pres">
      <dgm:prSet presAssocID="{DE466F4B-B92E-45EA-BBD9-0B180FFB2681}" presName="level3hierChild" presStyleCnt="0"/>
      <dgm:spPr/>
    </dgm:pt>
    <dgm:pt modelId="{6EDFB17C-E47F-4F98-A2E3-30C247F2214D}" type="pres">
      <dgm:prSet presAssocID="{79E9C594-027E-480C-960D-C1BB0850E7F2}" presName="conn2-1" presStyleLbl="parChTrans1D4" presStyleIdx="4" presStyleCnt="6"/>
      <dgm:spPr/>
    </dgm:pt>
    <dgm:pt modelId="{5EE17B50-00B7-43D4-88A8-FBA2A4F1BB46}" type="pres">
      <dgm:prSet presAssocID="{79E9C594-027E-480C-960D-C1BB0850E7F2}" presName="connTx" presStyleLbl="parChTrans1D4" presStyleIdx="4" presStyleCnt="6"/>
      <dgm:spPr/>
    </dgm:pt>
    <dgm:pt modelId="{16ABAFF7-AFE6-4B36-AEC5-9D02FEC34826}" type="pres">
      <dgm:prSet presAssocID="{2E70E79F-22C9-4FF6-96CE-01067B81E124}" presName="root2" presStyleCnt="0"/>
      <dgm:spPr/>
    </dgm:pt>
    <dgm:pt modelId="{5D2E50E6-1330-4D86-A271-078B50D0D2DF}" type="pres">
      <dgm:prSet presAssocID="{2E70E79F-22C9-4FF6-96CE-01067B81E124}" presName="LevelTwoTextNode" presStyleLbl="node4" presStyleIdx="4" presStyleCnt="6">
        <dgm:presLayoutVars>
          <dgm:chPref val="3"/>
        </dgm:presLayoutVars>
      </dgm:prSet>
      <dgm:spPr/>
    </dgm:pt>
    <dgm:pt modelId="{97455380-C847-4A45-9ED3-566C5BEBAB18}" type="pres">
      <dgm:prSet presAssocID="{2E70E79F-22C9-4FF6-96CE-01067B81E124}" presName="level3hierChild" presStyleCnt="0"/>
      <dgm:spPr/>
    </dgm:pt>
    <dgm:pt modelId="{FF5E5667-1B35-4A64-9B24-D78BC18E847D}" type="pres">
      <dgm:prSet presAssocID="{B4E5190C-1F9A-4643-8F6D-87F15EB8F84C}" presName="conn2-1" presStyleLbl="parChTrans1D4" presStyleIdx="5" presStyleCnt="6"/>
      <dgm:spPr/>
    </dgm:pt>
    <dgm:pt modelId="{D85F4B35-150D-4F1D-AC1A-258FF7EB0253}" type="pres">
      <dgm:prSet presAssocID="{B4E5190C-1F9A-4643-8F6D-87F15EB8F84C}" presName="connTx" presStyleLbl="parChTrans1D4" presStyleIdx="5" presStyleCnt="6"/>
      <dgm:spPr/>
    </dgm:pt>
    <dgm:pt modelId="{0AFF064C-0B57-4251-9AA9-BFD6F414FA1F}" type="pres">
      <dgm:prSet presAssocID="{2CFA04D7-34D8-4B3E-B594-D43FFE5854F4}" presName="root2" presStyleCnt="0"/>
      <dgm:spPr/>
    </dgm:pt>
    <dgm:pt modelId="{612DB425-5D8B-415F-88A0-0DD148943D4D}" type="pres">
      <dgm:prSet presAssocID="{2CFA04D7-34D8-4B3E-B594-D43FFE5854F4}" presName="LevelTwoTextNode" presStyleLbl="node4" presStyleIdx="5" presStyleCnt="6">
        <dgm:presLayoutVars>
          <dgm:chPref val="3"/>
        </dgm:presLayoutVars>
      </dgm:prSet>
      <dgm:spPr/>
    </dgm:pt>
    <dgm:pt modelId="{8AB56225-5CFA-422C-B100-133E324926FD}" type="pres">
      <dgm:prSet presAssocID="{2CFA04D7-34D8-4B3E-B594-D43FFE5854F4}" presName="level3hierChild" presStyleCnt="0"/>
      <dgm:spPr/>
    </dgm:pt>
  </dgm:ptLst>
  <dgm:cxnLst>
    <dgm:cxn modelId="{F018EB05-8D31-4A55-9AF2-A4AF0C80771B}" type="presOf" srcId="{79E9C594-027E-480C-960D-C1BB0850E7F2}" destId="{6EDFB17C-E47F-4F98-A2E3-30C247F2214D}" srcOrd="0" destOrd="0" presId="urn:microsoft.com/office/officeart/2005/8/layout/hierarchy2"/>
    <dgm:cxn modelId="{C6F66B07-8AC1-4D6F-A540-90D4B190EE7A}" type="presOf" srcId="{03F2DCA0-B44C-43B8-A444-BCDEE866EF78}" destId="{9360031A-5232-46B4-B570-5169324CDB3F}" srcOrd="1" destOrd="0" presId="urn:microsoft.com/office/officeart/2005/8/layout/hierarchy2"/>
    <dgm:cxn modelId="{49511F08-4E7E-4316-861B-61506DC18B74}" srcId="{0B53FB66-E990-4BCE-8D08-97C3130E7B26}" destId="{A9DE6F53-332D-437D-8550-8D76BD838EE9}" srcOrd="1" destOrd="0" parTransId="{065F1320-C746-40E2-9B74-12CC9016C814}" sibTransId="{AA732713-2221-434F-8DE9-7B2A23BA3648}"/>
    <dgm:cxn modelId="{C71B950D-B80F-4764-B779-585E8408E5B9}" srcId="{9E3A0A1C-3600-4A7E-B077-EB002EC877E9}" destId="{FFE7CA9A-AE8F-443A-B6BF-7451D4AAB810}" srcOrd="1" destOrd="0" parTransId="{1CAA6285-972C-4090-93ED-D7898598B5D6}" sibTransId="{1EBBD892-F2E6-4CDF-99D9-311705F13B5E}"/>
    <dgm:cxn modelId="{3644CA0D-1B6D-4D4B-8827-6A9BC415EA75}" type="presOf" srcId="{98294B69-20F8-40B3-AF6F-8C548EBE3D53}" destId="{8FC3D719-98C1-4721-972D-8AF3EF6DF270}" srcOrd="1" destOrd="0" presId="urn:microsoft.com/office/officeart/2005/8/layout/hierarchy2"/>
    <dgm:cxn modelId="{1F399A13-D94B-4D28-BB9C-4795E8C997C4}" type="presOf" srcId="{1CAA6285-972C-4090-93ED-D7898598B5D6}" destId="{ED44CA19-A802-4C7F-9E8E-4EEA378F0539}" srcOrd="0" destOrd="0" presId="urn:microsoft.com/office/officeart/2005/8/layout/hierarchy2"/>
    <dgm:cxn modelId="{204D3217-6403-424F-80D9-D2682167BD6B}" type="presOf" srcId="{DE466F4B-B92E-45EA-BBD9-0B180FFB2681}" destId="{C9A5F599-5802-47AE-B3BC-B4E41D1C906E}" srcOrd="0" destOrd="0" presId="urn:microsoft.com/office/officeart/2005/8/layout/hierarchy2"/>
    <dgm:cxn modelId="{67E29217-0DE2-4E14-9473-EAD3B3D65FD0}" type="presOf" srcId="{C09E96A5-E8EF-47B2-B6B9-FB31230865CF}" destId="{B5F2A5A0-A5A6-4518-A05A-5D2505299F66}" srcOrd="1" destOrd="0" presId="urn:microsoft.com/office/officeart/2005/8/layout/hierarchy2"/>
    <dgm:cxn modelId="{D0C9E929-FE6F-47EC-8148-6839114596DA}" type="presOf" srcId="{893E3FDA-3CBE-4C7D-98DB-80FADD4D292D}" destId="{29907B28-D1AC-45E4-999C-8851CB50580F}" srcOrd="1" destOrd="0" presId="urn:microsoft.com/office/officeart/2005/8/layout/hierarchy2"/>
    <dgm:cxn modelId="{AC45782A-AA81-466C-A169-691D1365B670}" type="presOf" srcId="{2D4C7061-BDB3-483B-A367-1BB662AAC52A}" destId="{770E38E2-959E-4E1B-AD4A-BD45CDFCAC38}" srcOrd="0" destOrd="0" presId="urn:microsoft.com/office/officeart/2005/8/layout/hierarchy2"/>
    <dgm:cxn modelId="{81B84131-1406-458C-A492-FA2849097CC2}" type="presOf" srcId="{065F1320-C746-40E2-9B74-12CC9016C814}" destId="{D0382A8A-87CA-4D55-8B34-57707DBF9407}" srcOrd="0" destOrd="0" presId="urn:microsoft.com/office/officeart/2005/8/layout/hierarchy2"/>
    <dgm:cxn modelId="{B13B4237-B19A-4BFD-A4D8-C3DB79D79F54}" type="presOf" srcId="{893E3FDA-3CBE-4C7D-98DB-80FADD4D292D}" destId="{E61FC121-FD9E-4493-BE70-EE5681AA6433}" srcOrd="0" destOrd="0" presId="urn:microsoft.com/office/officeart/2005/8/layout/hierarchy2"/>
    <dgm:cxn modelId="{42574237-A25C-4F51-8BCB-F0B34908D847}" type="presOf" srcId="{3F445A24-6091-4FAA-9590-30CF9E6DEBC6}" destId="{5E42A390-39B7-4563-8369-460D4E5B80A3}" srcOrd="0" destOrd="0" presId="urn:microsoft.com/office/officeart/2005/8/layout/hierarchy2"/>
    <dgm:cxn modelId="{55836239-067F-4542-880E-36EE6C312CD0}" srcId="{0B53FB66-E990-4BCE-8D08-97C3130E7B26}" destId="{17076965-299E-4040-B6CA-CD74C058E935}" srcOrd="0" destOrd="0" parTransId="{3F445A24-6091-4FAA-9590-30CF9E6DEBC6}" sibTransId="{2181FF35-C40E-4C96-B582-D999880833CA}"/>
    <dgm:cxn modelId="{F4C88B5B-26CB-4EA3-9F0D-E7DC455ABD65}" srcId="{17076965-299E-4040-B6CA-CD74C058E935}" destId="{9E3A0A1C-3600-4A7E-B077-EB002EC877E9}" srcOrd="0" destOrd="0" parTransId="{CDD2F8F5-E7A1-4F77-83F0-66F278FA0064}" sibTransId="{679708BE-88C5-41FE-813A-202A89CA2A7B}"/>
    <dgm:cxn modelId="{29891A43-9483-47F6-88B7-DAB5C07B4B24}" srcId="{17076965-299E-4040-B6CA-CD74C058E935}" destId="{3EA71BDF-961C-406E-A774-05745F1323DB}" srcOrd="1" destOrd="0" parTransId="{C09E96A5-E8EF-47B2-B6B9-FB31230865CF}" sibTransId="{CA52E745-D248-400D-818C-08BBAEAFC2A7}"/>
    <dgm:cxn modelId="{B6E82A44-620A-4117-A6A7-119B2D4D5651}" type="presOf" srcId="{8F2D5E3E-1FF5-4792-9E6A-C7855360369B}" destId="{C18DAE8B-BF4F-4202-AC25-3727C5EA263D}" srcOrd="1" destOrd="0" presId="urn:microsoft.com/office/officeart/2005/8/layout/hierarchy2"/>
    <dgm:cxn modelId="{B696AF64-90EE-4EB1-B022-66105B59E19D}" srcId="{A9DE6F53-332D-437D-8550-8D76BD838EE9}" destId="{DE466F4B-B92E-45EA-BBD9-0B180FFB2681}" srcOrd="0" destOrd="0" parTransId="{03F2DCA0-B44C-43B8-A444-BCDEE866EF78}" sibTransId="{E54DAE76-8C26-47E9-B39C-31FFACC6BE6F}"/>
    <dgm:cxn modelId="{36628268-7976-4835-9F5E-2F65BADEBB4C}" type="presOf" srcId="{B4E5190C-1F9A-4643-8F6D-87F15EB8F84C}" destId="{FF5E5667-1B35-4A64-9B24-D78BC18E847D}" srcOrd="0" destOrd="0" presId="urn:microsoft.com/office/officeart/2005/8/layout/hierarchy2"/>
    <dgm:cxn modelId="{A8A2964A-835B-4421-8AAC-E16CD3A2A154}" type="presOf" srcId="{17076965-299E-4040-B6CA-CD74C058E935}" destId="{A8A3B2D9-5B09-44C0-89B0-CFFDE75B0C38}" srcOrd="0" destOrd="0" presId="urn:microsoft.com/office/officeart/2005/8/layout/hierarchy2"/>
    <dgm:cxn modelId="{DE10436B-D915-41F1-A2E6-FA8643FF32BD}" type="presOf" srcId="{98294B69-20F8-40B3-AF6F-8C548EBE3D53}" destId="{DBA9BC74-0E54-4191-98F3-ECC91F0BFAB8}" srcOrd="0" destOrd="0" presId="urn:microsoft.com/office/officeart/2005/8/layout/hierarchy2"/>
    <dgm:cxn modelId="{0FE8546C-F60B-46ED-A23C-784BCFD37AAE}" type="presOf" srcId="{F0364044-323F-4F53-8ED8-11543B4C2D8A}" destId="{D7DB141F-CE18-43DA-BFD1-F1ECB2F0D10E}" srcOrd="0" destOrd="0" presId="urn:microsoft.com/office/officeart/2005/8/layout/hierarchy2"/>
    <dgm:cxn modelId="{6C6D5B4D-1073-4841-848A-128C933F6ED8}" type="presOf" srcId="{3EA71BDF-961C-406E-A774-05745F1323DB}" destId="{9AB10E6B-6BDA-4CD2-ADC1-2AD6D9815DE5}" srcOrd="0" destOrd="0" presId="urn:microsoft.com/office/officeart/2005/8/layout/hierarchy2"/>
    <dgm:cxn modelId="{6F934C4D-FA7C-4069-96AA-D5EA54AA2E27}" srcId="{DE466F4B-B92E-45EA-BBD9-0B180FFB2681}" destId="{2CFA04D7-34D8-4B3E-B594-D43FFE5854F4}" srcOrd="1" destOrd="0" parTransId="{B4E5190C-1F9A-4643-8F6D-87F15EB8F84C}" sibTransId="{FAC7F248-C729-4C1B-9BBD-C1347FD20425}"/>
    <dgm:cxn modelId="{463EA96F-D9C5-444E-B0D4-51FAD7407B9B}" type="presOf" srcId="{8F2D5E3E-1FF5-4792-9E6A-C7855360369B}" destId="{A63EA933-29C1-407D-96DC-CCB7ABB0EB08}" srcOrd="0" destOrd="0" presId="urn:microsoft.com/office/officeart/2005/8/layout/hierarchy2"/>
    <dgm:cxn modelId="{F80C5272-7967-4A3B-8830-BD9D8786BFD2}" type="presOf" srcId="{CDD2F8F5-E7A1-4F77-83F0-66F278FA0064}" destId="{DE684C1C-34EC-4912-BFC5-431015C93F65}" srcOrd="0" destOrd="0" presId="urn:microsoft.com/office/officeart/2005/8/layout/hierarchy2"/>
    <dgm:cxn modelId="{68AC345A-45BC-47B2-907B-3179FD152B7E}" type="presOf" srcId="{3F445A24-6091-4FAA-9590-30CF9E6DEBC6}" destId="{2C952626-1DFF-4ACC-8CD5-06D90DD18919}" srcOrd="1" destOrd="0" presId="urn:microsoft.com/office/officeart/2005/8/layout/hierarchy2"/>
    <dgm:cxn modelId="{3EDEE67B-F528-4ABD-9E86-E663F787E860}" srcId="{9E3A0A1C-3600-4A7E-B077-EB002EC877E9}" destId="{2D4C7061-BDB3-483B-A367-1BB662AAC52A}" srcOrd="0" destOrd="0" parTransId="{8F2D5E3E-1FF5-4792-9E6A-C7855360369B}" sibTransId="{155E0D58-DB5B-46B4-AD99-C86F63A4394F}"/>
    <dgm:cxn modelId="{7AAD8387-F296-45E9-A866-998BA8E9F576}" type="presOf" srcId="{2E70E79F-22C9-4FF6-96CE-01067B81E124}" destId="{5D2E50E6-1330-4D86-A271-078B50D0D2DF}" srcOrd="0" destOrd="0" presId="urn:microsoft.com/office/officeart/2005/8/layout/hierarchy2"/>
    <dgm:cxn modelId="{AF618E8C-A2F3-42B7-A129-AAEB567FBC59}" type="presOf" srcId="{9E3A0A1C-3600-4A7E-B077-EB002EC877E9}" destId="{72F611E9-0718-4AD7-B6BF-09D80243092D}" srcOrd="0" destOrd="0" presId="urn:microsoft.com/office/officeart/2005/8/layout/hierarchy2"/>
    <dgm:cxn modelId="{BDE1418D-6B67-4744-8AC5-62865F80F00E}" type="presOf" srcId="{C09E96A5-E8EF-47B2-B6B9-FB31230865CF}" destId="{3A2E7009-9E21-4905-B3C6-EB8CDF5C9445}" srcOrd="0" destOrd="0" presId="urn:microsoft.com/office/officeart/2005/8/layout/hierarchy2"/>
    <dgm:cxn modelId="{DFBBEA8F-27FD-43FD-84D4-C6EAEE617F62}" type="presOf" srcId="{FFE7CA9A-AE8F-443A-B6BF-7451D4AAB810}" destId="{F4140ACD-2109-4FBF-8282-B4868AECE5C1}" srcOrd="0" destOrd="0" presId="urn:microsoft.com/office/officeart/2005/8/layout/hierarchy2"/>
    <dgm:cxn modelId="{DA15349D-4D64-435F-8CEE-73CE5C0F90E7}" type="presOf" srcId="{A9DE6F53-332D-437D-8550-8D76BD838EE9}" destId="{FFC1824B-EFE7-4A11-BF13-D8563A665195}" srcOrd="0" destOrd="0" presId="urn:microsoft.com/office/officeart/2005/8/layout/hierarchy2"/>
    <dgm:cxn modelId="{57308BA1-8829-4DC5-A834-5F8DE3BEFF67}" type="presOf" srcId="{79E9C594-027E-480C-960D-C1BB0850E7F2}" destId="{5EE17B50-00B7-43D4-88A8-FBA2A4F1BB46}" srcOrd="1" destOrd="0" presId="urn:microsoft.com/office/officeart/2005/8/layout/hierarchy2"/>
    <dgm:cxn modelId="{E9F72EBA-9E7A-42C8-A736-4764A510EF34}" srcId="{DE466F4B-B92E-45EA-BBD9-0B180FFB2681}" destId="{2E70E79F-22C9-4FF6-96CE-01067B81E124}" srcOrd="0" destOrd="0" parTransId="{79E9C594-027E-480C-960D-C1BB0850E7F2}" sibTransId="{164C7807-4885-4CF4-A5F2-4169A53959BE}"/>
    <dgm:cxn modelId="{45DDF2CA-D001-4561-8DF9-7DAD7D3C541E}" type="presOf" srcId="{065F1320-C746-40E2-9B74-12CC9016C814}" destId="{CF660362-F821-4388-810C-EC9EC9A0C290}" srcOrd="1" destOrd="0" presId="urn:microsoft.com/office/officeart/2005/8/layout/hierarchy2"/>
    <dgm:cxn modelId="{D7C393CB-E8CB-4DDB-A158-8A378C902486}" type="presOf" srcId="{B4E5190C-1F9A-4643-8F6D-87F15EB8F84C}" destId="{D85F4B35-150D-4F1D-AC1A-258FF7EB0253}" srcOrd="1" destOrd="0" presId="urn:microsoft.com/office/officeart/2005/8/layout/hierarchy2"/>
    <dgm:cxn modelId="{7A0D81CD-4917-4769-B03E-771862207DED}" srcId="{3EA71BDF-961C-406E-A774-05745F1323DB}" destId="{DEF5617D-0C7E-4376-9FD0-BD539A61F613}" srcOrd="1" destOrd="0" parTransId="{98294B69-20F8-40B3-AF6F-8C548EBE3D53}" sibTransId="{2ADB07C3-F88B-44FC-85DB-BE7C506DBA93}"/>
    <dgm:cxn modelId="{E30FE4DE-0704-45F9-BABF-5228C408BAE9}" type="presOf" srcId="{8AF7D6DC-BC46-401A-81CC-4199E2688DF2}" destId="{715292AD-F846-49A8-8E2B-FF5245A5DF9A}" srcOrd="0" destOrd="0" presId="urn:microsoft.com/office/officeart/2005/8/layout/hierarchy2"/>
    <dgm:cxn modelId="{F0CB83DF-2364-4AFC-8B90-4455F79F6370}" type="presOf" srcId="{2CFA04D7-34D8-4B3E-B594-D43FFE5854F4}" destId="{612DB425-5D8B-415F-88A0-0DD148943D4D}" srcOrd="0" destOrd="0" presId="urn:microsoft.com/office/officeart/2005/8/layout/hierarchy2"/>
    <dgm:cxn modelId="{FC71E8E4-C17A-4D2B-88BA-F8B9B79DEE0E}" type="presOf" srcId="{DEF5617D-0C7E-4376-9FD0-BD539A61F613}" destId="{CB67C82E-F89E-479A-84B3-C7EB85FFD06B}" srcOrd="0" destOrd="0" presId="urn:microsoft.com/office/officeart/2005/8/layout/hierarchy2"/>
    <dgm:cxn modelId="{6799B4EE-D910-4A42-BF50-7F274DAF88E5}" type="presOf" srcId="{1CAA6285-972C-4090-93ED-D7898598B5D6}" destId="{310E298F-F627-49C3-B943-31F7C6F51756}" srcOrd="1" destOrd="0" presId="urn:microsoft.com/office/officeart/2005/8/layout/hierarchy2"/>
    <dgm:cxn modelId="{25AD73F1-F4B8-4D32-A94A-EAC80B6943EF}" type="presOf" srcId="{03F2DCA0-B44C-43B8-A444-BCDEE866EF78}" destId="{7CBED928-2DDE-4BAE-9009-33CAA7D7F14C}" srcOrd="0" destOrd="0" presId="urn:microsoft.com/office/officeart/2005/8/layout/hierarchy2"/>
    <dgm:cxn modelId="{ACDF59F1-C74A-4284-8A50-6F7B61CC913D}" srcId="{8AF7D6DC-BC46-401A-81CC-4199E2688DF2}" destId="{0B53FB66-E990-4BCE-8D08-97C3130E7B26}" srcOrd="0" destOrd="0" parTransId="{9B865E29-D242-4949-9637-0948BFD8F947}" sibTransId="{086FAC88-DF69-43BA-98AA-D73184FEA2C6}"/>
    <dgm:cxn modelId="{D71B31F2-DDA1-4955-9496-4FB5C63C88D7}" type="presOf" srcId="{CDD2F8F5-E7A1-4F77-83F0-66F278FA0064}" destId="{C7BE0807-1ED5-4C99-8FEE-1C34E1DD494A}" srcOrd="1" destOrd="0" presId="urn:microsoft.com/office/officeart/2005/8/layout/hierarchy2"/>
    <dgm:cxn modelId="{2F50FDF8-31F4-454F-A267-BD16EF463C50}" srcId="{3EA71BDF-961C-406E-A774-05745F1323DB}" destId="{F0364044-323F-4F53-8ED8-11543B4C2D8A}" srcOrd="0" destOrd="0" parTransId="{893E3FDA-3CBE-4C7D-98DB-80FADD4D292D}" sibTransId="{911F247B-AC60-47E6-88BC-C78E1E4D9B31}"/>
    <dgm:cxn modelId="{5B52B1FE-02DC-4ED3-BC2B-3C04B1A748B2}" type="presOf" srcId="{0B53FB66-E990-4BCE-8D08-97C3130E7B26}" destId="{5F2F5F2C-552D-4F39-86B6-18E79B4B6F8A}" srcOrd="0" destOrd="0" presId="urn:microsoft.com/office/officeart/2005/8/layout/hierarchy2"/>
    <dgm:cxn modelId="{4537FA11-E4CF-413C-8D7E-632194264907}" type="presParOf" srcId="{715292AD-F846-49A8-8E2B-FF5245A5DF9A}" destId="{FD52CD5D-80B9-4247-9B3A-BAAEEB45CD31}" srcOrd="0" destOrd="0" presId="urn:microsoft.com/office/officeart/2005/8/layout/hierarchy2"/>
    <dgm:cxn modelId="{57F27835-EABB-43DB-A920-51A455E940E2}" type="presParOf" srcId="{FD52CD5D-80B9-4247-9B3A-BAAEEB45CD31}" destId="{5F2F5F2C-552D-4F39-86B6-18E79B4B6F8A}" srcOrd="0" destOrd="0" presId="urn:microsoft.com/office/officeart/2005/8/layout/hierarchy2"/>
    <dgm:cxn modelId="{30D4A0CD-05C3-4B3D-B08E-21D91A59AF18}" type="presParOf" srcId="{FD52CD5D-80B9-4247-9B3A-BAAEEB45CD31}" destId="{EF0F34FF-C468-4036-9232-66B9A3747F74}" srcOrd="1" destOrd="0" presId="urn:microsoft.com/office/officeart/2005/8/layout/hierarchy2"/>
    <dgm:cxn modelId="{48919241-F9F4-4979-811F-64C1D47C0F8F}" type="presParOf" srcId="{EF0F34FF-C468-4036-9232-66B9A3747F74}" destId="{5E42A390-39B7-4563-8369-460D4E5B80A3}" srcOrd="0" destOrd="0" presId="urn:microsoft.com/office/officeart/2005/8/layout/hierarchy2"/>
    <dgm:cxn modelId="{7C01A179-08DF-439A-9AFD-823F26384CB4}" type="presParOf" srcId="{5E42A390-39B7-4563-8369-460D4E5B80A3}" destId="{2C952626-1DFF-4ACC-8CD5-06D90DD18919}" srcOrd="0" destOrd="0" presId="urn:microsoft.com/office/officeart/2005/8/layout/hierarchy2"/>
    <dgm:cxn modelId="{352BD658-7D21-4995-BD76-10EFE403815B}" type="presParOf" srcId="{EF0F34FF-C468-4036-9232-66B9A3747F74}" destId="{3366C782-7841-4A51-A582-9F96D7F45A0E}" srcOrd="1" destOrd="0" presId="urn:microsoft.com/office/officeart/2005/8/layout/hierarchy2"/>
    <dgm:cxn modelId="{A25071A7-5F2E-4260-841C-F41472EFE7D3}" type="presParOf" srcId="{3366C782-7841-4A51-A582-9F96D7F45A0E}" destId="{A8A3B2D9-5B09-44C0-89B0-CFFDE75B0C38}" srcOrd="0" destOrd="0" presId="urn:microsoft.com/office/officeart/2005/8/layout/hierarchy2"/>
    <dgm:cxn modelId="{2081C377-C294-49D5-8A6B-259CD0CB2F35}" type="presParOf" srcId="{3366C782-7841-4A51-A582-9F96D7F45A0E}" destId="{0A0FC813-5BFB-4591-9C5C-961D8D9C6E5D}" srcOrd="1" destOrd="0" presId="urn:microsoft.com/office/officeart/2005/8/layout/hierarchy2"/>
    <dgm:cxn modelId="{2C0B82D7-AC6B-4C0A-83BC-4D2A087F16DE}" type="presParOf" srcId="{0A0FC813-5BFB-4591-9C5C-961D8D9C6E5D}" destId="{DE684C1C-34EC-4912-BFC5-431015C93F65}" srcOrd="0" destOrd="0" presId="urn:microsoft.com/office/officeart/2005/8/layout/hierarchy2"/>
    <dgm:cxn modelId="{957C4B52-21ED-432B-BBB6-D7D5C281A404}" type="presParOf" srcId="{DE684C1C-34EC-4912-BFC5-431015C93F65}" destId="{C7BE0807-1ED5-4C99-8FEE-1C34E1DD494A}" srcOrd="0" destOrd="0" presId="urn:microsoft.com/office/officeart/2005/8/layout/hierarchy2"/>
    <dgm:cxn modelId="{FAABC30E-A66E-4C95-B617-985416B4D9F0}" type="presParOf" srcId="{0A0FC813-5BFB-4591-9C5C-961D8D9C6E5D}" destId="{811DFD81-B71D-4B97-B6FF-C0725A88D9CB}" srcOrd="1" destOrd="0" presId="urn:microsoft.com/office/officeart/2005/8/layout/hierarchy2"/>
    <dgm:cxn modelId="{03B75899-7539-45D9-AE24-4B0BA7E4C5D5}" type="presParOf" srcId="{811DFD81-B71D-4B97-B6FF-C0725A88D9CB}" destId="{72F611E9-0718-4AD7-B6BF-09D80243092D}" srcOrd="0" destOrd="0" presId="urn:microsoft.com/office/officeart/2005/8/layout/hierarchy2"/>
    <dgm:cxn modelId="{64411729-EE8A-4C06-8057-B6DFAAFA9516}" type="presParOf" srcId="{811DFD81-B71D-4B97-B6FF-C0725A88D9CB}" destId="{04874E1C-7D64-4DCD-8D5B-E7E16A825558}" srcOrd="1" destOrd="0" presId="urn:microsoft.com/office/officeart/2005/8/layout/hierarchy2"/>
    <dgm:cxn modelId="{7FB1133C-759A-460A-8F9E-04C49CC9C77B}" type="presParOf" srcId="{04874E1C-7D64-4DCD-8D5B-E7E16A825558}" destId="{A63EA933-29C1-407D-96DC-CCB7ABB0EB08}" srcOrd="0" destOrd="0" presId="urn:microsoft.com/office/officeart/2005/8/layout/hierarchy2"/>
    <dgm:cxn modelId="{9A87EC9C-87E9-4D07-9836-EBF6136121B2}" type="presParOf" srcId="{A63EA933-29C1-407D-96DC-CCB7ABB0EB08}" destId="{C18DAE8B-BF4F-4202-AC25-3727C5EA263D}" srcOrd="0" destOrd="0" presId="urn:microsoft.com/office/officeart/2005/8/layout/hierarchy2"/>
    <dgm:cxn modelId="{31FD1CA7-C261-4F35-A390-E0A8FA234ECD}" type="presParOf" srcId="{04874E1C-7D64-4DCD-8D5B-E7E16A825558}" destId="{85120495-C58B-41A6-934B-05F7D52D74CC}" srcOrd="1" destOrd="0" presId="urn:microsoft.com/office/officeart/2005/8/layout/hierarchy2"/>
    <dgm:cxn modelId="{4385D45A-4EEA-4A9A-B0B9-093F72EF0D0D}" type="presParOf" srcId="{85120495-C58B-41A6-934B-05F7D52D74CC}" destId="{770E38E2-959E-4E1B-AD4A-BD45CDFCAC38}" srcOrd="0" destOrd="0" presId="urn:microsoft.com/office/officeart/2005/8/layout/hierarchy2"/>
    <dgm:cxn modelId="{D8810001-0EE7-442E-B200-F4BA40E19879}" type="presParOf" srcId="{85120495-C58B-41A6-934B-05F7D52D74CC}" destId="{108BB2A0-4E11-4AA7-A2D7-F77CCA067718}" srcOrd="1" destOrd="0" presId="urn:microsoft.com/office/officeart/2005/8/layout/hierarchy2"/>
    <dgm:cxn modelId="{C072304E-7BC0-43BF-9DD6-1135964E370D}" type="presParOf" srcId="{04874E1C-7D64-4DCD-8D5B-E7E16A825558}" destId="{ED44CA19-A802-4C7F-9E8E-4EEA378F0539}" srcOrd="2" destOrd="0" presId="urn:microsoft.com/office/officeart/2005/8/layout/hierarchy2"/>
    <dgm:cxn modelId="{A32EB1E0-BDD5-45CB-9078-30DAD873493A}" type="presParOf" srcId="{ED44CA19-A802-4C7F-9E8E-4EEA378F0539}" destId="{310E298F-F627-49C3-B943-31F7C6F51756}" srcOrd="0" destOrd="0" presId="urn:microsoft.com/office/officeart/2005/8/layout/hierarchy2"/>
    <dgm:cxn modelId="{93F8F47C-F3C5-481F-B9EE-25D2811F9733}" type="presParOf" srcId="{04874E1C-7D64-4DCD-8D5B-E7E16A825558}" destId="{86835ECF-AA44-47FE-ABFB-AC7314E03DE6}" srcOrd="3" destOrd="0" presId="urn:microsoft.com/office/officeart/2005/8/layout/hierarchy2"/>
    <dgm:cxn modelId="{5D5A074F-3F6A-453D-A063-1D851A6B09BD}" type="presParOf" srcId="{86835ECF-AA44-47FE-ABFB-AC7314E03DE6}" destId="{F4140ACD-2109-4FBF-8282-B4868AECE5C1}" srcOrd="0" destOrd="0" presId="urn:microsoft.com/office/officeart/2005/8/layout/hierarchy2"/>
    <dgm:cxn modelId="{EDEDD923-E5BD-4CE3-B65D-7013F9EC16F5}" type="presParOf" srcId="{86835ECF-AA44-47FE-ABFB-AC7314E03DE6}" destId="{B6C28DC4-5FCE-4659-ABC3-0D9048E6CB02}" srcOrd="1" destOrd="0" presId="urn:microsoft.com/office/officeart/2005/8/layout/hierarchy2"/>
    <dgm:cxn modelId="{7D867D4E-DDA6-4408-B38C-66F3D090E7EB}" type="presParOf" srcId="{0A0FC813-5BFB-4591-9C5C-961D8D9C6E5D}" destId="{3A2E7009-9E21-4905-B3C6-EB8CDF5C9445}" srcOrd="2" destOrd="0" presId="urn:microsoft.com/office/officeart/2005/8/layout/hierarchy2"/>
    <dgm:cxn modelId="{049118D5-901D-46BF-AD1F-C3FFC511207F}" type="presParOf" srcId="{3A2E7009-9E21-4905-B3C6-EB8CDF5C9445}" destId="{B5F2A5A0-A5A6-4518-A05A-5D2505299F66}" srcOrd="0" destOrd="0" presId="urn:microsoft.com/office/officeart/2005/8/layout/hierarchy2"/>
    <dgm:cxn modelId="{577F8BE0-6687-4551-93A1-C331BCF77A04}" type="presParOf" srcId="{0A0FC813-5BFB-4591-9C5C-961D8D9C6E5D}" destId="{A1630B80-1BA6-49F9-93E5-EA73DEDC9D9F}" srcOrd="3" destOrd="0" presId="urn:microsoft.com/office/officeart/2005/8/layout/hierarchy2"/>
    <dgm:cxn modelId="{A6978BD0-CE78-4BE7-AC8F-CCA708222192}" type="presParOf" srcId="{A1630B80-1BA6-49F9-93E5-EA73DEDC9D9F}" destId="{9AB10E6B-6BDA-4CD2-ADC1-2AD6D9815DE5}" srcOrd="0" destOrd="0" presId="urn:microsoft.com/office/officeart/2005/8/layout/hierarchy2"/>
    <dgm:cxn modelId="{5EFD6D27-A2E6-4BF4-8DBD-66911CD905F2}" type="presParOf" srcId="{A1630B80-1BA6-49F9-93E5-EA73DEDC9D9F}" destId="{E444B9AD-143C-4E55-A466-E7E38635ABBF}" srcOrd="1" destOrd="0" presId="urn:microsoft.com/office/officeart/2005/8/layout/hierarchy2"/>
    <dgm:cxn modelId="{099AA0D8-4F54-4F04-970D-56B6F252F107}" type="presParOf" srcId="{E444B9AD-143C-4E55-A466-E7E38635ABBF}" destId="{E61FC121-FD9E-4493-BE70-EE5681AA6433}" srcOrd="0" destOrd="0" presId="urn:microsoft.com/office/officeart/2005/8/layout/hierarchy2"/>
    <dgm:cxn modelId="{3D7C5A71-8F36-4312-AED1-4607BC9515B3}" type="presParOf" srcId="{E61FC121-FD9E-4493-BE70-EE5681AA6433}" destId="{29907B28-D1AC-45E4-999C-8851CB50580F}" srcOrd="0" destOrd="0" presId="urn:microsoft.com/office/officeart/2005/8/layout/hierarchy2"/>
    <dgm:cxn modelId="{D24FC5CC-644E-460F-B9B3-7DCF4E7803BE}" type="presParOf" srcId="{E444B9AD-143C-4E55-A466-E7E38635ABBF}" destId="{9257D8A8-3BC0-4B5B-9B61-E70869447CAA}" srcOrd="1" destOrd="0" presId="urn:microsoft.com/office/officeart/2005/8/layout/hierarchy2"/>
    <dgm:cxn modelId="{750734A5-5D51-48E4-819A-55626D8B4918}" type="presParOf" srcId="{9257D8A8-3BC0-4B5B-9B61-E70869447CAA}" destId="{D7DB141F-CE18-43DA-BFD1-F1ECB2F0D10E}" srcOrd="0" destOrd="0" presId="urn:microsoft.com/office/officeart/2005/8/layout/hierarchy2"/>
    <dgm:cxn modelId="{401CD5F8-9867-4F00-95D5-D9A0FBF7B652}" type="presParOf" srcId="{9257D8A8-3BC0-4B5B-9B61-E70869447CAA}" destId="{36670D46-7571-46FF-965E-E5EE26A360D3}" srcOrd="1" destOrd="0" presId="urn:microsoft.com/office/officeart/2005/8/layout/hierarchy2"/>
    <dgm:cxn modelId="{1190D833-B8F2-4356-8A73-4E84E1A38BA7}" type="presParOf" srcId="{E444B9AD-143C-4E55-A466-E7E38635ABBF}" destId="{DBA9BC74-0E54-4191-98F3-ECC91F0BFAB8}" srcOrd="2" destOrd="0" presId="urn:microsoft.com/office/officeart/2005/8/layout/hierarchy2"/>
    <dgm:cxn modelId="{7EE29E05-20E5-48E1-836F-AB7B606A7C67}" type="presParOf" srcId="{DBA9BC74-0E54-4191-98F3-ECC91F0BFAB8}" destId="{8FC3D719-98C1-4721-972D-8AF3EF6DF270}" srcOrd="0" destOrd="0" presId="urn:microsoft.com/office/officeart/2005/8/layout/hierarchy2"/>
    <dgm:cxn modelId="{F0A8AD89-4717-4DBF-9C47-1ECA773DC06B}" type="presParOf" srcId="{E444B9AD-143C-4E55-A466-E7E38635ABBF}" destId="{D790CEE3-5E1D-4767-928F-88AEA80FEE2C}" srcOrd="3" destOrd="0" presId="urn:microsoft.com/office/officeart/2005/8/layout/hierarchy2"/>
    <dgm:cxn modelId="{3A70FD09-C458-4440-98AE-FB1C9C3A029C}" type="presParOf" srcId="{D790CEE3-5E1D-4767-928F-88AEA80FEE2C}" destId="{CB67C82E-F89E-479A-84B3-C7EB85FFD06B}" srcOrd="0" destOrd="0" presId="urn:microsoft.com/office/officeart/2005/8/layout/hierarchy2"/>
    <dgm:cxn modelId="{ACC3A2D5-0978-454F-AE4B-9CC509F120D2}" type="presParOf" srcId="{D790CEE3-5E1D-4767-928F-88AEA80FEE2C}" destId="{04AFDB66-3B0A-4C21-B54F-C0B0424A733E}" srcOrd="1" destOrd="0" presId="urn:microsoft.com/office/officeart/2005/8/layout/hierarchy2"/>
    <dgm:cxn modelId="{D485F03E-0570-4492-93E1-EE151F14D702}" type="presParOf" srcId="{EF0F34FF-C468-4036-9232-66B9A3747F74}" destId="{D0382A8A-87CA-4D55-8B34-57707DBF9407}" srcOrd="2" destOrd="0" presId="urn:microsoft.com/office/officeart/2005/8/layout/hierarchy2"/>
    <dgm:cxn modelId="{16C8B89F-D66A-42AC-8933-500C68B5F24E}" type="presParOf" srcId="{D0382A8A-87CA-4D55-8B34-57707DBF9407}" destId="{CF660362-F821-4388-810C-EC9EC9A0C290}" srcOrd="0" destOrd="0" presId="urn:microsoft.com/office/officeart/2005/8/layout/hierarchy2"/>
    <dgm:cxn modelId="{3578948F-93CC-488F-B986-3CB228B4AAC9}" type="presParOf" srcId="{EF0F34FF-C468-4036-9232-66B9A3747F74}" destId="{B12D61B1-C078-4319-9CFD-4A90A15BF17E}" srcOrd="3" destOrd="0" presId="urn:microsoft.com/office/officeart/2005/8/layout/hierarchy2"/>
    <dgm:cxn modelId="{B05FE12D-BF70-4FAC-B4EB-510BCC5F5268}" type="presParOf" srcId="{B12D61B1-C078-4319-9CFD-4A90A15BF17E}" destId="{FFC1824B-EFE7-4A11-BF13-D8563A665195}" srcOrd="0" destOrd="0" presId="urn:microsoft.com/office/officeart/2005/8/layout/hierarchy2"/>
    <dgm:cxn modelId="{378E37A7-B468-4F11-A88C-21D2FA704D05}" type="presParOf" srcId="{B12D61B1-C078-4319-9CFD-4A90A15BF17E}" destId="{1E7402EF-612F-48FE-B70B-9AFFBE870816}" srcOrd="1" destOrd="0" presId="urn:microsoft.com/office/officeart/2005/8/layout/hierarchy2"/>
    <dgm:cxn modelId="{A2EB627F-DBD1-4687-8A1B-4C9C2AE95628}" type="presParOf" srcId="{1E7402EF-612F-48FE-B70B-9AFFBE870816}" destId="{7CBED928-2DDE-4BAE-9009-33CAA7D7F14C}" srcOrd="0" destOrd="0" presId="urn:microsoft.com/office/officeart/2005/8/layout/hierarchy2"/>
    <dgm:cxn modelId="{039DFF71-4B36-454C-ABF0-F2DD4F5BBC82}" type="presParOf" srcId="{7CBED928-2DDE-4BAE-9009-33CAA7D7F14C}" destId="{9360031A-5232-46B4-B570-5169324CDB3F}" srcOrd="0" destOrd="0" presId="urn:microsoft.com/office/officeart/2005/8/layout/hierarchy2"/>
    <dgm:cxn modelId="{4440B9CA-1747-4AD7-B8D1-45B7D308A783}" type="presParOf" srcId="{1E7402EF-612F-48FE-B70B-9AFFBE870816}" destId="{60CFC35C-284F-4717-A36D-F87EFA284A3E}" srcOrd="1" destOrd="0" presId="urn:microsoft.com/office/officeart/2005/8/layout/hierarchy2"/>
    <dgm:cxn modelId="{6951295D-6715-40AE-918B-C8C7F6FF45B6}" type="presParOf" srcId="{60CFC35C-284F-4717-A36D-F87EFA284A3E}" destId="{C9A5F599-5802-47AE-B3BC-B4E41D1C906E}" srcOrd="0" destOrd="0" presId="urn:microsoft.com/office/officeart/2005/8/layout/hierarchy2"/>
    <dgm:cxn modelId="{F0F6DAFF-4633-4CC2-8089-CFD4DBDCA8AF}" type="presParOf" srcId="{60CFC35C-284F-4717-A36D-F87EFA284A3E}" destId="{72E6A387-91B1-42F6-B9B9-2DC6B39B371A}" srcOrd="1" destOrd="0" presId="urn:microsoft.com/office/officeart/2005/8/layout/hierarchy2"/>
    <dgm:cxn modelId="{D029A367-581D-47AC-B009-85A9E53EF0E3}" type="presParOf" srcId="{72E6A387-91B1-42F6-B9B9-2DC6B39B371A}" destId="{6EDFB17C-E47F-4F98-A2E3-30C247F2214D}" srcOrd="0" destOrd="0" presId="urn:microsoft.com/office/officeart/2005/8/layout/hierarchy2"/>
    <dgm:cxn modelId="{E577954C-F0B1-4CA5-9845-D7483D9045FB}" type="presParOf" srcId="{6EDFB17C-E47F-4F98-A2E3-30C247F2214D}" destId="{5EE17B50-00B7-43D4-88A8-FBA2A4F1BB46}" srcOrd="0" destOrd="0" presId="urn:microsoft.com/office/officeart/2005/8/layout/hierarchy2"/>
    <dgm:cxn modelId="{A3D9D1CB-3728-408B-A2DA-43C50DAA1B43}" type="presParOf" srcId="{72E6A387-91B1-42F6-B9B9-2DC6B39B371A}" destId="{16ABAFF7-AFE6-4B36-AEC5-9D02FEC34826}" srcOrd="1" destOrd="0" presId="urn:microsoft.com/office/officeart/2005/8/layout/hierarchy2"/>
    <dgm:cxn modelId="{B2DE2B7A-0F9A-412D-9479-86F0A145FBCF}" type="presParOf" srcId="{16ABAFF7-AFE6-4B36-AEC5-9D02FEC34826}" destId="{5D2E50E6-1330-4D86-A271-078B50D0D2DF}" srcOrd="0" destOrd="0" presId="urn:microsoft.com/office/officeart/2005/8/layout/hierarchy2"/>
    <dgm:cxn modelId="{5494990D-26D1-411D-901C-DEF4EBB37A48}" type="presParOf" srcId="{16ABAFF7-AFE6-4B36-AEC5-9D02FEC34826}" destId="{97455380-C847-4A45-9ED3-566C5BEBAB18}" srcOrd="1" destOrd="0" presId="urn:microsoft.com/office/officeart/2005/8/layout/hierarchy2"/>
    <dgm:cxn modelId="{83D156C7-C470-40D0-ACA6-580776784346}" type="presParOf" srcId="{72E6A387-91B1-42F6-B9B9-2DC6B39B371A}" destId="{FF5E5667-1B35-4A64-9B24-D78BC18E847D}" srcOrd="2" destOrd="0" presId="urn:microsoft.com/office/officeart/2005/8/layout/hierarchy2"/>
    <dgm:cxn modelId="{461A5E93-F7E4-40C6-9470-FF3607518159}" type="presParOf" srcId="{FF5E5667-1B35-4A64-9B24-D78BC18E847D}" destId="{D85F4B35-150D-4F1D-AC1A-258FF7EB0253}" srcOrd="0" destOrd="0" presId="urn:microsoft.com/office/officeart/2005/8/layout/hierarchy2"/>
    <dgm:cxn modelId="{3F2A849C-2045-4B32-8F46-60DFEB054C28}" type="presParOf" srcId="{72E6A387-91B1-42F6-B9B9-2DC6B39B371A}" destId="{0AFF064C-0B57-4251-9AA9-BFD6F414FA1F}" srcOrd="3" destOrd="0" presId="urn:microsoft.com/office/officeart/2005/8/layout/hierarchy2"/>
    <dgm:cxn modelId="{34F0066E-F9E6-402E-9A59-04E96D26B1D2}" type="presParOf" srcId="{0AFF064C-0B57-4251-9AA9-BFD6F414FA1F}" destId="{612DB425-5D8B-415F-88A0-0DD148943D4D}" srcOrd="0" destOrd="0" presId="urn:microsoft.com/office/officeart/2005/8/layout/hierarchy2"/>
    <dgm:cxn modelId="{364303F3-F942-4F96-B7CB-93E50686D344}" type="presParOf" srcId="{0AFF064C-0B57-4251-9AA9-BFD6F414FA1F}" destId="{8AB56225-5CFA-422C-B100-133E324926F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45ADB-487E-4BCE-BAFF-A7B3BD97A4A2}">
      <dsp:nvSpPr>
        <dsp:cNvPr id="0" name=""/>
        <dsp:cNvSpPr/>
      </dsp:nvSpPr>
      <dsp:spPr>
        <a:xfrm>
          <a:off x="7899" y="3298739"/>
          <a:ext cx="521040" cy="260520"/>
        </a:xfrm>
        <a:prstGeom prst="roundRect">
          <a:avLst>
            <a:gd name="adj" fmla="val 10000"/>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15529" y="3306369"/>
        <a:ext cx="505780" cy="245260"/>
      </dsp:txXfrm>
    </dsp:sp>
    <dsp:sp modelId="{5E42A390-39B7-4563-8369-460D4E5B80A3}">
      <dsp:nvSpPr>
        <dsp:cNvPr id="0" name=""/>
        <dsp:cNvSpPr/>
      </dsp:nvSpPr>
      <dsp:spPr>
        <a:xfrm rot="16560058">
          <a:off x="-363626" y="2434269"/>
          <a:ext cx="1993547" cy="6837"/>
        </a:xfrm>
        <a:custGeom>
          <a:avLst/>
          <a:gdLst/>
          <a:ahLst/>
          <a:cxnLst/>
          <a:rect l="0" t="0" r="0" b="0"/>
          <a:pathLst>
            <a:path>
              <a:moveTo>
                <a:pt x="0" y="3418"/>
              </a:moveTo>
              <a:lnTo>
                <a:pt x="1993547"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83309" y="2387849"/>
        <a:ext cx="99677" cy="99677"/>
      </dsp:txXfrm>
    </dsp:sp>
    <dsp:sp modelId="{A8A3B2D9-5B09-44C0-89B0-CFFDE75B0C38}">
      <dsp:nvSpPr>
        <dsp:cNvPr id="0" name=""/>
        <dsp:cNvSpPr/>
      </dsp:nvSpPr>
      <dsp:spPr>
        <a:xfrm>
          <a:off x="737355" y="805041"/>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441"/>
            </a:spcAft>
            <a:buNone/>
          </a:pPr>
          <a:r>
            <a:rPr lang="en-US" sz="1000" b="1" kern="1200" dirty="0"/>
            <a:t>Fayetteville Campus Employee</a:t>
          </a:r>
          <a:endParaRPr lang="en-US" sz="1000" kern="1200" dirty="0"/>
        </a:p>
      </dsp:txBody>
      <dsp:txXfrm>
        <a:off x="774923" y="842609"/>
        <a:ext cx="2686528" cy="1207534"/>
      </dsp:txXfrm>
    </dsp:sp>
    <dsp:sp modelId="{4D1D397B-3743-4BED-B19E-1926AE37BBA6}">
      <dsp:nvSpPr>
        <dsp:cNvPr id="0" name=""/>
        <dsp:cNvSpPr/>
      </dsp:nvSpPr>
      <dsp:spPr>
        <a:xfrm>
          <a:off x="3499020" y="1442957"/>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1441166"/>
        <a:ext cx="10420" cy="10420"/>
      </dsp:txXfrm>
    </dsp:sp>
    <dsp:sp modelId="{D1508158-CE99-4076-BDD2-DFA559F57CFA}">
      <dsp:nvSpPr>
        <dsp:cNvPr id="0" name=""/>
        <dsp:cNvSpPr/>
      </dsp:nvSpPr>
      <dsp:spPr>
        <a:xfrm>
          <a:off x="3707436" y="805041"/>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 Fayetteville Campus Employee</a:t>
          </a:r>
        </a:p>
        <a:p>
          <a:pPr marL="0" lvl="0" indent="0" algn="ctr" defTabSz="444500">
            <a:lnSpc>
              <a:spcPct val="90000"/>
            </a:lnSpc>
            <a:spcBef>
              <a:spcPct val="0"/>
            </a:spcBef>
            <a:spcAft>
              <a:spcPct val="35000"/>
            </a:spcAft>
            <a:buNone/>
          </a:pPr>
          <a:r>
            <a:rPr lang="en-US" sz="1000" kern="1200" dirty="0"/>
            <a:t>Eligible spouse or dependent child (as defined by the Internal Revenue Service); Surviving spouse, who has not remarried, or dependent child of a deceased employee of the Fayetteville campus, who died while in full-time employment</a:t>
          </a:r>
        </a:p>
      </dsp:txBody>
      <dsp:txXfrm>
        <a:off x="3745004" y="842609"/>
        <a:ext cx="2686528" cy="1207534"/>
      </dsp:txXfrm>
    </dsp:sp>
    <dsp:sp modelId="{54F923D3-ADB2-4872-AC4E-764FDE3394DF}">
      <dsp:nvSpPr>
        <dsp:cNvPr id="0" name=""/>
        <dsp:cNvSpPr/>
      </dsp:nvSpPr>
      <dsp:spPr>
        <a:xfrm rot="17250204">
          <a:off x="286668" y="3095143"/>
          <a:ext cx="692959" cy="6837"/>
        </a:xfrm>
        <a:custGeom>
          <a:avLst/>
          <a:gdLst/>
          <a:ahLst/>
          <a:cxnLst/>
          <a:rect l="0" t="0" r="0" b="0"/>
          <a:pathLst>
            <a:path>
              <a:moveTo>
                <a:pt x="0" y="3418"/>
              </a:moveTo>
              <a:lnTo>
                <a:pt x="692959"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615823" y="3081238"/>
        <a:ext cx="34647" cy="34647"/>
      </dsp:txXfrm>
    </dsp:sp>
    <dsp:sp modelId="{DA766D9A-C001-49D4-B7E7-6AB1C14292A7}">
      <dsp:nvSpPr>
        <dsp:cNvPr id="0" name=""/>
        <dsp:cNvSpPr/>
      </dsp:nvSpPr>
      <dsp:spPr>
        <a:xfrm>
          <a:off x="737355" y="2126790"/>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441"/>
            </a:spcAft>
            <a:buNone/>
          </a:pPr>
          <a:r>
            <a:rPr lang="en-US" sz="1000" b="1" kern="1200" dirty="0"/>
            <a:t>Emeritus of the Fayetteville Campus</a:t>
          </a:r>
        </a:p>
        <a:p>
          <a:pPr marL="0" lvl="0" indent="0" algn="ctr" defTabSz="444500">
            <a:lnSpc>
              <a:spcPct val="90000"/>
            </a:lnSpc>
            <a:spcBef>
              <a:spcPct val="0"/>
            </a:spcBef>
            <a:spcAft>
              <a:spcPts val="441"/>
            </a:spcAft>
            <a:buNone/>
          </a:pPr>
          <a:r>
            <a:rPr lang="en-US" sz="1000" kern="1200" dirty="0"/>
            <a:t>As defined by Board Policy 475.1 – Emeritus Status</a:t>
          </a:r>
        </a:p>
        <a:p>
          <a:pPr marL="0" lvl="0" indent="0" algn="ctr" defTabSz="444500">
            <a:lnSpc>
              <a:spcPct val="90000"/>
            </a:lnSpc>
            <a:spcBef>
              <a:spcPct val="0"/>
            </a:spcBef>
            <a:spcAft>
              <a:spcPts val="441"/>
            </a:spcAft>
            <a:buNone/>
          </a:pPr>
          <a:r>
            <a:rPr lang="en-US" sz="1000" b="1" kern="1200" dirty="0"/>
            <a:t>Retiree of the Fayetteville Campus</a:t>
          </a:r>
        </a:p>
        <a:p>
          <a:pPr marL="0" lvl="0" indent="0" algn="ctr" defTabSz="444500">
            <a:lnSpc>
              <a:spcPct val="90000"/>
            </a:lnSpc>
            <a:spcBef>
              <a:spcPct val="0"/>
            </a:spcBef>
            <a:spcAft>
              <a:spcPts val="441"/>
            </a:spcAft>
            <a:buNone/>
          </a:pPr>
          <a:r>
            <a:rPr lang="en-US" sz="1000" b="0" kern="1200" dirty="0"/>
            <a:t>As defined by Fayetteville Policies and Procedures 412.0 – Retiree Status</a:t>
          </a:r>
        </a:p>
      </dsp:txBody>
      <dsp:txXfrm>
        <a:off x="774923" y="2164358"/>
        <a:ext cx="2686528" cy="1207534"/>
      </dsp:txXfrm>
    </dsp:sp>
    <dsp:sp modelId="{CA71859A-6FE3-4364-B2A4-F7F5208845B9}">
      <dsp:nvSpPr>
        <dsp:cNvPr id="0" name=""/>
        <dsp:cNvSpPr/>
      </dsp:nvSpPr>
      <dsp:spPr>
        <a:xfrm>
          <a:off x="3499020" y="2764706"/>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2762915"/>
        <a:ext cx="10420" cy="10420"/>
      </dsp:txXfrm>
    </dsp:sp>
    <dsp:sp modelId="{40C8F37E-2C28-49AB-B50B-05BD0F0B5BC9}">
      <dsp:nvSpPr>
        <dsp:cNvPr id="0" name=""/>
        <dsp:cNvSpPr/>
      </dsp:nvSpPr>
      <dsp:spPr>
        <a:xfrm>
          <a:off x="3707436" y="2126790"/>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an Emeritus or Retiree of the Fayetteville Campus</a:t>
          </a:r>
        </a:p>
        <a:p>
          <a:pPr marL="0" lvl="0" indent="0" algn="ctr" defTabSz="444500">
            <a:lnSpc>
              <a:spcPct val="90000"/>
            </a:lnSpc>
            <a:spcBef>
              <a:spcPct val="0"/>
            </a:spcBef>
            <a:spcAft>
              <a:spcPct val="35000"/>
            </a:spcAft>
            <a:buNone/>
          </a:pPr>
          <a:r>
            <a:rPr lang="en-US" sz="1000" b="0" kern="1200" dirty="0"/>
            <a:t>Eligible spouse or dependent child (as defined by the Internal Revenue Service)</a:t>
          </a:r>
        </a:p>
      </dsp:txBody>
      <dsp:txXfrm>
        <a:off x="3745004" y="2164358"/>
        <a:ext cx="2686528" cy="1207534"/>
      </dsp:txXfrm>
    </dsp:sp>
    <dsp:sp modelId="{87E6EE69-6164-4197-9E8F-62539A2BF9B8}">
      <dsp:nvSpPr>
        <dsp:cNvPr id="0" name=""/>
        <dsp:cNvSpPr/>
      </dsp:nvSpPr>
      <dsp:spPr>
        <a:xfrm rot="4349796">
          <a:off x="286668" y="3756018"/>
          <a:ext cx="692959" cy="6837"/>
        </a:xfrm>
        <a:custGeom>
          <a:avLst/>
          <a:gdLst/>
          <a:ahLst/>
          <a:cxnLst/>
          <a:rect l="0" t="0" r="0" b="0"/>
          <a:pathLst>
            <a:path>
              <a:moveTo>
                <a:pt x="0" y="3418"/>
              </a:moveTo>
              <a:lnTo>
                <a:pt x="692959"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615823" y="3742113"/>
        <a:ext cx="34647" cy="34647"/>
      </dsp:txXfrm>
    </dsp:sp>
    <dsp:sp modelId="{D0D3D2F0-3759-4EAA-9966-43C144A3EF8F}">
      <dsp:nvSpPr>
        <dsp:cNvPr id="0" name=""/>
        <dsp:cNvSpPr/>
      </dsp:nvSpPr>
      <dsp:spPr>
        <a:xfrm>
          <a:off x="737355" y="3448539"/>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Employee of a Unit of the University of Arkansas</a:t>
          </a:r>
        </a:p>
        <a:p>
          <a:pPr marL="0" lvl="0" indent="0" algn="ctr" defTabSz="444500">
            <a:lnSpc>
              <a:spcPct val="90000"/>
            </a:lnSpc>
            <a:spcBef>
              <a:spcPct val="0"/>
            </a:spcBef>
            <a:spcAft>
              <a:spcPct val="35000"/>
            </a:spcAft>
            <a:buNone/>
          </a:pPr>
          <a:r>
            <a:rPr lang="en-US" sz="1000" kern="1200" dirty="0"/>
            <a:t>Including Arkansas System office, the Cooperative Extension Service, the Agricultural Experiment Stations, the UAMS Area Health Education Centers and other widely dispersed units of the University of Arkansas that do not offer undergraduate degree programs; must designate UAF as their “employee campus” per Board Policy 440.1</a:t>
          </a:r>
        </a:p>
      </dsp:txBody>
      <dsp:txXfrm>
        <a:off x="774923" y="3486107"/>
        <a:ext cx="2686528" cy="1207534"/>
      </dsp:txXfrm>
    </dsp:sp>
    <dsp:sp modelId="{DD19B7DF-9744-42AB-99D9-E2A7A7B7D30E}">
      <dsp:nvSpPr>
        <dsp:cNvPr id="0" name=""/>
        <dsp:cNvSpPr/>
      </dsp:nvSpPr>
      <dsp:spPr>
        <a:xfrm>
          <a:off x="3499020" y="4086455"/>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4084664"/>
        <a:ext cx="10420" cy="10420"/>
      </dsp:txXfrm>
    </dsp:sp>
    <dsp:sp modelId="{45238F84-7CCF-42FC-BE09-AFB51BF8E61E}">
      <dsp:nvSpPr>
        <dsp:cNvPr id="0" name=""/>
        <dsp:cNvSpPr/>
      </dsp:nvSpPr>
      <dsp:spPr>
        <a:xfrm>
          <a:off x="3707436" y="3448539"/>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an Employee of a Unit of the University of Arkansas</a:t>
          </a:r>
        </a:p>
        <a:p>
          <a:pPr marL="0" lvl="0" indent="0" algn="ctr" defTabSz="444500">
            <a:lnSpc>
              <a:spcPct val="90000"/>
            </a:lnSpc>
            <a:spcBef>
              <a:spcPct val="0"/>
            </a:spcBef>
            <a:spcAft>
              <a:spcPct val="35000"/>
            </a:spcAft>
            <a:buNone/>
          </a:pPr>
          <a:r>
            <a:rPr lang="en-US" sz="1000" kern="1200" dirty="0"/>
            <a:t>Eligible spouse or dependent child (as defined by the Internal Revenue Service) Surviving spouse, who has not remarried, or dependent child of a deceased employee of the Fayetteville campus, who died while in full-time employment</a:t>
          </a:r>
        </a:p>
      </dsp:txBody>
      <dsp:txXfrm>
        <a:off x="3745004" y="3486107"/>
        <a:ext cx="2686528" cy="1207534"/>
      </dsp:txXfrm>
    </dsp:sp>
    <dsp:sp modelId="{495A4896-0CF6-48CC-8061-C2532E66EBE6}">
      <dsp:nvSpPr>
        <dsp:cNvPr id="0" name=""/>
        <dsp:cNvSpPr/>
      </dsp:nvSpPr>
      <dsp:spPr>
        <a:xfrm rot="5039942">
          <a:off x="-363626" y="4416892"/>
          <a:ext cx="1993547" cy="6837"/>
        </a:xfrm>
        <a:custGeom>
          <a:avLst/>
          <a:gdLst/>
          <a:ahLst/>
          <a:cxnLst/>
          <a:rect l="0" t="0" r="0" b="0"/>
          <a:pathLst>
            <a:path>
              <a:moveTo>
                <a:pt x="0" y="3418"/>
              </a:moveTo>
              <a:lnTo>
                <a:pt x="1993547"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83309" y="4370472"/>
        <a:ext cx="99677" cy="99677"/>
      </dsp:txXfrm>
    </dsp:sp>
    <dsp:sp modelId="{893F75E0-9EAC-4789-92BA-AE72533C70D7}">
      <dsp:nvSpPr>
        <dsp:cNvPr id="0" name=""/>
        <dsp:cNvSpPr/>
      </dsp:nvSpPr>
      <dsp:spPr>
        <a:xfrm>
          <a:off x="737355" y="4770287"/>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Employee of any other campus of the University of Arkansas</a:t>
          </a:r>
        </a:p>
      </dsp:txBody>
      <dsp:txXfrm>
        <a:off x="774923" y="4807855"/>
        <a:ext cx="2686528" cy="1207534"/>
      </dsp:txXfrm>
    </dsp:sp>
    <dsp:sp modelId="{D12A840B-D001-414C-ABFC-C18CA1410AC2}">
      <dsp:nvSpPr>
        <dsp:cNvPr id="0" name=""/>
        <dsp:cNvSpPr/>
      </dsp:nvSpPr>
      <dsp:spPr>
        <a:xfrm>
          <a:off x="3499020" y="5408204"/>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5406412"/>
        <a:ext cx="10420" cy="10420"/>
      </dsp:txXfrm>
    </dsp:sp>
    <dsp:sp modelId="{93C4E823-0201-4554-876E-5BA406CC2FA4}">
      <dsp:nvSpPr>
        <dsp:cNvPr id="0" name=""/>
        <dsp:cNvSpPr/>
      </dsp:nvSpPr>
      <dsp:spPr>
        <a:xfrm>
          <a:off x="3707436" y="4770287"/>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an Employee of any other campus of the University of Arkansas</a:t>
          </a:r>
        </a:p>
        <a:p>
          <a:pPr marL="0" lvl="0" indent="0" algn="ctr" defTabSz="444500">
            <a:lnSpc>
              <a:spcPct val="90000"/>
            </a:lnSpc>
            <a:spcBef>
              <a:spcPct val="0"/>
            </a:spcBef>
            <a:spcAft>
              <a:spcPct val="35000"/>
            </a:spcAft>
            <a:buNone/>
          </a:pPr>
          <a:r>
            <a:rPr lang="en-US" sz="1000" kern="1200" dirty="0"/>
            <a:t>Eligible spouse or dependent child (as defined by the Internal Revenue Service); Surviving spouse, who has not remarried, or dependent child of a deceased employee of any other campus of the University of Arkansas</a:t>
          </a:r>
        </a:p>
      </dsp:txBody>
      <dsp:txXfrm>
        <a:off x="3745004" y="4807855"/>
        <a:ext cx="2686528" cy="12075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AAC9A-D120-4521-A793-2DF0B025C42F}">
      <dsp:nvSpPr>
        <dsp:cNvPr id="0" name=""/>
        <dsp:cNvSpPr/>
      </dsp:nvSpPr>
      <dsp:spPr>
        <a:xfrm>
          <a:off x="5063" y="2551773"/>
          <a:ext cx="1661303" cy="159886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baseline="0" dirty="0"/>
            <a:t>Employee Eligible for Tuition Discount</a:t>
          </a:r>
        </a:p>
        <a:p>
          <a:pPr marL="0" lvl="0" indent="0" algn="ctr" defTabSz="444500">
            <a:lnSpc>
              <a:spcPct val="90000"/>
            </a:lnSpc>
            <a:spcBef>
              <a:spcPct val="0"/>
            </a:spcBef>
            <a:spcAft>
              <a:spcPct val="35000"/>
            </a:spcAft>
            <a:buNone/>
          </a:pPr>
          <a:r>
            <a:rPr lang="en-US" sz="1000" kern="1200" baseline="0" dirty="0"/>
            <a:t>*Full-time, active employee</a:t>
          </a:r>
        </a:p>
        <a:p>
          <a:pPr marL="0" lvl="0" indent="0" algn="ctr" defTabSz="444500">
            <a:lnSpc>
              <a:spcPct val="90000"/>
            </a:lnSpc>
            <a:spcBef>
              <a:spcPct val="0"/>
            </a:spcBef>
            <a:spcAft>
              <a:spcPct val="35000"/>
            </a:spcAft>
            <a:buNone/>
          </a:pPr>
          <a:r>
            <a:rPr lang="en-US" sz="1000" kern="1200" baseline="0" dirty="0"/>
            <a:t>(not on leave without pay except workers compensation, military or family leave)</a:t>
          </a:r>
        </a:p>
        <a:p>
          <a:pPr marL="0" lvl="0" indent="0" algn="ctr" defTabSz="444500">
            <a:lnSpc>
              <a:spcPct val="90000"/>
            </a:lnSpc>
            <a:spcBef>
              <a:spcPct val="0"/>
            </a:spcBef>
            <a:spcAft>
              <a:spcPct val="35000"/>
            </a:spcAft>
            <a:buNone/>
          </a:pPr>
          <a:r>
            <a:rPr lang="en-US" sz="1000" kern="1200" baseline="0" dirty="0"/>
            <a:t>*Enrollees must meet normal admission requirements</a:t>
          </a:r>
        </a:p>
      </dsp:txBody>
      <dsp:txXfrm>
        <a:off x="51892" y="2598602"/>
        <a:ext cx="1567645" cy="1505202"/>
      </dsp:txXfrm>
    </dsp:sp>
    <dsp:sp modelId="{B8BC4662-57AB-4B96-9ADC-2C1DFD20397C}">
      <dsp:nvSpPr>
        <dsp:cNvPr id="0" name=""/>
        <dsp:cNvSpPr/>
      </dsp:nvSpPr>
      <dsp:spPr>
        <a:xfrm rot="16510685">
          <a:off x="1231747" y="2872470"/>
          <a:ext cx="955472" cy="5893"/>
        </a:xfrm>
        <a:custGeom>
          <a:avLst/>
          <a:gdLst/>
          <a:ahLst/>
          <a:cxnLst/>
          <a:rect l="0" t="0" r="0" b="0"/>
          <a:pathLst>
            <a:path>
              <a:moveTo>
                <a:pt x="0" y="2946"/>
              </a:moveTo>
              <a:lnTo>
                <a:pt x="955472" y="294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685596" y="2851530"/>
        <a:ext cx="47773" cy="47773"/>
      </dsp:txXfrm>
    </dsp:sp>
    <dsp:sp modelId="{654338F0-71B9-42A4-8B51-72B9E946C4C8}">
      <dsp:nvSpPr>
        <dsp:cNvPr id="0" name=""/>
        <dsp:cNvSpPr/>
      </dsp:nvSpPr>
      <dsp:spPr>
        <a:xfrm>
          <a:off x="1752599" y="1600200"/>
          <a:ext cx="1661303" cy="159886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Policy Effective May 1, 2017</a:t>
          </a:r>
        </a:p>
        <a:p>
          <a:pPr marL="0" lvl="0" indent="0" algn="ctr" defTabSz="444500">
            <a:lnSpc>
              <a:spcPct val="90000"/>
            </a:lnSpc>
            <a:spcBef>
              <a:spcPct val="0"/>
            </a:spcBef>
            <a:spcAft>
              <a:spcPts val="0"/>
            </a:spcAft>
            <a:buNone/>
          </a:pPr>
          <a:r>
            <a:rPr lang="en-US" sz="1000" kern="1200" dirty="0"/>
            <a:t>(see details on separate page:</a:t>
          </a:r>
        </a:p>
        <a:p>
          <a:pPr marL="0" lvl="0" indent="0" algn="ctr" defTabSz="444500">
            <a:lnSpc>
              <a:spcPct val="90000"/>
            </a:lnSpc>
            <a:spcBef>
              <a:spcPct val="0"/>
            </a:spcBef>
            <a:spcAft>
              <a:spcPts val="0"/>
            </a:spcAft>
            <a:buNone/>
          </a:pPr>
          <a:r>
            <a:rPr lang="en-US" sz="1000" b="1" kern="1200" dirty="0"/>
            <a:t> Employee - Policy Effective May 1, 2017;</a:t>
          </a:r>
        </a:p>
        <a:p>
          <a:pPr marL="0" lvl="0" indent="0" algn="ctr" defTabSz="444500">
            <a:lnSpc>
              <a:spcPct val="90000"/>
            </a:lnSpc>
            <a:spcBef>
              <a:spcPct val="0"/>
            </a:spcBef>
            <a:spcAft>
              <a:spcPts val="0"/>
            </a:spcAft>
            <a:buNone/>
          </a:pPr>
          <a:r>
            <a:rPr lang="en-US" sz="1000" b="1" kern="1200" dirty="0"/>
            <a:t>Spouse Dependent of Employee – Policy Effective May 1, 2017)</a:t>
          </a:r>
        </a:p>
      </dsp:txBody>
      <dsp:txXfrm>
        <a:off x="1799428" y="1647029"/>
        <a:ext cx="1567645" cy="1505202"/>
      </dsp:txXfrm>
    </dsp:sp>
    <dsp:sp modelId="{F61B8108-992B-4736-B912-5AEEF671A4B4}">
      <dsp:nvSpPr>
        <dsp:cNvPr id="0" name=""/>
        <dsp:cNvSpPr/>
      </dsp:nvSpPr>
      <dsp:spPr>
        <a:xfrm rot="5112754">
          <a:off x="1192867" y="3863070"/>
          <a:ext cx="1033231" cy="5893"/>
        </a:xfrm>
        <a:custGeom>
          <a:avLst/>
          <a:gdLst/>
          <a:ahLst/>
          <a:cxnLst/>
          <a:rect l="0" t="0" r="0" b="0"/>
          <a:pathLst>
            <a:path>
              <a:moveTo>
                <a:pt x="0" y="2946"/>
              </a:moveTo>
              <a:lnTo>
                <a:pt x="1033231" y="294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683652" y="3840186"/>
        <a:ext cx="51661" cy="51661"/>
      </dsp:txXfrm>
    </dsp:sp>
    <dsp:sp modelId="{746BC986-D02C-476D-B8B4-A0288DC3A492}">
      <dsp:nvSpPr>
        <dsp:cNvPr id="0" name=""/>
        <dsp:cNvSpPr/>
      </dsp:nvSpPr>
      <dsp:spPr>
        <a:xfrm>
          <a:off x="1752599" y="3581400"/>
          <a:ext cx="1661303" cy="159886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Exceptions to Current Policy</a:t>
          </a:r>
        </a:p>
        <a:p>
          <a:pPr marL="0" lvl="0" indent="0" algn="ctr" defTabSz="444500">
            <a:lnSpc>
              <a:spcPct val="90000"/>
            </a:lnSpc>
            <a:spcBef>
              <a:spcPct val="0"/>
            </a:spcBef>
            <a:spcAft>
              <a:spcPct val="35000"/>
            </a:spcAft>
            <a:buNone/>
          </a:pPr>
          <a:r>
            <a:rPr lang="en-US" sz="1000" kern="1200" dirty="0"/>
            <a:t>*Enrolled in a Degree Program at reduced rates under Board Policy 440.1 prior to 05/01/17</a:t>
          </a:r>
        </a:p>
        <a:p>
          <a:pPr marL="0" lvl="0" indent="0" algn="ctr" defTabSz="444500">
            <a:lnSpc>
              <a:spcPct val="90000"/>
            </a:lnSpc>
            <a:spcBef>
              <a:spcPct val="0"/>
            </a:spcBef>
            <a:spcAft>
              <a:spcPct val="35000"/>
            </a:spcAft>
            <a:buNone/>
          </a:pPr>
          <a:r>
            <a:rPr lang="en-US" sz="1000" kern="1200" dirty="0"/>
            <a:t>*Remain Continuously Enrolled in </a:t>
          </a:r>
          <a:r>
            <a:rPr lang="en-US" sz="1000" kern="1200" dirty="0">
              <a:solidFill>
                <a:schemeClr val="tx1"/>
              </a:solidFill>
            </a:rPr>
            <a:t>the Same Degree </a:t>
          </a:r>
          <a:r>
            <a:rPr lang="en-US" sz="1000" kern="1200" dirty="0"/>
            <a:t>Program (UASP 445.1, 2. C.)</a:t>
          </a:r>
        </a:p>
        <a:p>
          <a:pPr marL="0" lvl="0" indent="0" algn="ctr" defTabSz="444500">
            <a:lnSpc>
              <a:spcPct val="90000"/>
            </a:lnSpc>
            <a:spcBef>
              <a:spcPct val="0"/>
            </a:spcBef>
            <a:spcAft>
              <a:spcPts val="0"/>
            </a:spcAft>
            <a:buNone/>
          </a:pPr>
          <a:r>
            <a:rPr lang="en-US" sz="1000" kern="1200" dirty="0"/>
            <a:t>(see details on separate page:</a:t>
          </a:r>
        </a:p>
        <a:p>
          <a:pPr marL="0" lvl="0" indent="0" algn="ctr" defTabSz="444500">
            <a:lnSpc>
              <a:spcPct val="90000"/>
            </a:lnSpc>
            <a:spcBef>
              <a:spcPct val="0"/>
            </a:spcBef>
            <a:spcAft>
              <a:spcPts val="0"/>
            </a:spcAft>
            <a:buNone/>
          </a:pPr>
          <a:r>
            <a:rPr lang="en-US" sz="1000" b="1" kern="1200" dirty="0"/>
            <a:t>Exceptions to Current Policy</a:t>
          </a:r>
          <a:r>
            <a:rPr lang="en-US" sz="1000" b="0" kern="1200" dirty="0"/>
            <a:t>)</a:t>
          </a:r>
        </a:p>
      </dsp:txBody>
      <dsp:txXfrm>
        <a:off x="1799428" y="3628229"/>
        <a:ext cx="1567645" cy="15052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CF6CC-4C04-459D-9D8C-AFA8B2D98085}">
      <dsp:nvSpPr>
        <dsp:cNvPr id="0" name=""/>
        <dsp:cNvSpPr/>
      </dsp:nvSpPr>
      <dsp:spPr>
        <a:xfrm>
          <a:off x="397421" y="453110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Employee Not Enrolled in a Degree Program at reduced rates under Board Policy 440.1 prior to May 1, 2017</a:t>
          </a:r>
        </a:p>
        <a:p>
          <a:pPr marL="0" lvl="0" indent="0" algn="ctr" defTabSz="266700">
            <a:lnSpc>
              <a:spcPct val="90000"/>
            </a:lnSpc>
            <a:spcBef>
              <a:spcPct val="0"/>
            </a:spcBef>
            <a:spcAft>
              <a:spcPct val="35000"/>
            </a:spcAft>
            <a:buNone/>
          </a:pPr>
          <a:r>
            <a:rPr lang="en-US" sz="600" kern="1200" dirty="0"/>
            <a:t>Not Continuously Enrolled in the </a:t>
          </a:r>
          <a:r>
            <a:rPr lang="en-US" sz="600" kern="1200" dirty="0">
              <a:solidFill>
                <a:schemeClr val="tx1"/>
              </a:solidFill>
            </a:rPr>
            <a:t>Same </a:t>
          </a:r>
          <a:r>
            <a:rPr lang="en-US" sz="600" kern="1200" dirty="0"/>
            <a:t>Degree Program</a:t>
          </a:r>
        </a:p>
      </dsp:txBody>
      <dsp:txXfrm>
        <a:off x="416454" y="4550133"/>
        <a:ext cx="1261594" cy="611764"/>
      </dsp:txXfrm>
    </dsp:sp>
    <dsp:sp modelId="{3522FAD2-3B8A-467C-9E7A-DA4A9B907573}">
      <dsp:nvSpPr>
        <dsp:cNvPr id="0" name=""/>
        <dsp:cNvSpPr/>
      </dsp:nvSpPr>
      <dsp:spPr>
        <a:xfrm rot="17385029">
          <a:off x="1187812" y="4123242"/>
          <a:ext cx="1538402" cy="17644"/>
        </a:xfrm>
        <a:custGeom>
          <a:avLst/>
          <a:gdLst/>
          <a:ahLst/>
          <a:cxnLst/>
          <a:rect l="0" t="0" r="0" b="0"/>
          <a:pathLst>
            <a:path>
              <a:moveTo>
                <a:pt x="0" y="8822"/>
              </a:moveTo>
              <a:lnTo>
                <a:pt x="1538402" y="882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18553" y="4093604"/>
        <a:ext cx="76920" cy="76920"/>
      </dsp:txXfrm>
    </dsp:sp>
    <dsp:sp modelId="{0DA23BD7-7EA6-4BB9-899B-4C4430951AEA}">
      <dsp:nvSpPr>
        <dsp:cNvPr id="0" name=""/>
        <dsp:cNvSpPr/>
      </dsp:nvSpPr>
      <dsp:spPr>
        <a:xfrm>
          <a:off x="2216945" y="30831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100000"/>
            </a:lnSpc>
            <a:spcBef>
              <a:spcPct val="0"/>
            </a:spcBef>
            <a:spcAft>
              <a:spcPts val="0"/>
            </a:spcAft>
            <a:buNone/>
          </a:pPr>
          <a:r>
            <a:rPr lang="en-US" sz="600" kern="1200" dirty="0"/>
            <a:t>Employed the final day of regular registration following continuous employment in a full-time position with the University for one complete fall or spring semester</a:t>
          </a:r>
        </a:p>
      </dsp:txBody>
      <dsp:txXfrm>
        <a:off x="2235978" y="3102231"/>
        <a:ext cx="1261594" cy="611764"/>
      </dsp:txXfrm>
    </dsp:sp>
    <dsp:sp modelId="{A05237E6-C26A-422F-B00C-9BAAF9BFACBC}">
      <dsp:nvSpPr>
        <dsp:cNvPr id="0" name=""/>
        <dsp:cNvSpPr/>
      </dsp:nvSpPr>
      <dsp:spPr>
        <a:xfrm rot="17016132">
          <a:off x="2671287" y="2325040"/>
          <a:ext cx="2210500" cy="17644"/>
        </a:xfrm>
        <a:custGeom>
          <a:avLst/>
          <a:gdLst/>
          <a:ahLst/>
          <a:cxnLst/>
          <a:rect l="0" t="0" r="0" b="0"/>
          <a:pathLst>
            <a:path>
              <a:moveTo>
                <a:pt x="0" y="8822"/>
              </a:moveTo>
              <a:lnTo>
                <a:pt x="2210500"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21275" y="2278600"/>
        <a:ext cx="110525" cy="110525"/>
      </dsp:txXfrm>
    </dsp:sp>
    <dsp:sp modelId="{9010D44D-CD33-4BB0-84B7-3CD075D02F18}">
      <dsp:nvSpPr>
        <dsp:cNvPr id="0" name=""/>
        <dsp:cNvSpPr/>
      </dsp:nvSpPr>
      <dsp:spPr>
        <a:xfrm>
          <a:off x="4036469" y="934697"/>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ts val="0"/>
            </a:spcAft>
            <a:buNone/>
          </a:pPr>
          <a:r>
            <a:rPr lang="en-US" sz="600" kern="1200" dirty="0"/>
            <a:t>Fayetteville Campus Employee</a:t>
          </a:r>
        </a:p>
      </dsp:txBody>
      <dsp:txXfrm>
        <a:off x="4055502" y="953730"/>
        <a:ext cx="1261594" cy="611764"/>
      </dsp:txXfrm>
    </dsp:sp>
    <dsp:sp modelId="{CFA58444-E337-4B1E-A0F4-B5F41E966C60}">
      <dsp:nvSpPr>
        <dsp:cNvPr id="0" name=""/>
        <dsp:cNvSpPr/>
      </dsp:nvSpPr>
      <dsp:spPr>
        <a:xfrm rot="18770822">
          <a:off x="5213833" y="970551"/>
          <a:ext cx="764457" cy="17644"/>
        </a:xfrm>
        <a:custGeom>
          <a:avLst/>
          <a:gdLst/>
          <a:ahLst/>
          <a:cxnLst/>
          <a:rect l="0" t="0" r="0" b="0"/>
          <a:pathLst>
            <a:path>
              <a:moveTo>
                <a:pt x="0" y="8822"/>
              </a:moveTo>
              <a:lnTo>
                <a:pt x="764457"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76950" y="960261"/>
        <a:ext cx="38222" cy="38222"/>
      </dsp:txXfrm>
    </dsp:sp>
    <dsp:sp modelId="{9A1A8CCE-3FD3-45F6-9E4F-F94584B3380B}">
      <dsp:nvSpPr>
        <dsp:cNvPr id="0" name=""/>
        <dsp:cNvSpPr/>
      </dsp:nvSpPr>
      <dsp:spPr>
        <a:xfrm>
          <a:off x="5855994" y="37421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UofA</a:t>
          </a:r>
          <a:r>
            <a:rPr lang="en-US" sz="600" kern="1200" dirty="0"/>
            <a:t> Fayetteville (on-campus, off-campus or online)</a:t>
          </a:r>
        </a:p>
      </dsp:txBody>
      <dsp:txXfrm>
        <a:off x="5875027" y="393251"/>
        <a:ext cx="1261594" cy="611764"/>
      </dsp:txXfrm>
    </dsp:sp>
    <dsp:sp modelId="{AA98029C-8822-483D-B561-435D201F05C7}">
      <dsp:nvSpPr>
        <dsp:cNvPr id="0" name=""/>
        <dsp:cNvSpPr/>
      </dsp:nvSpPr>
      <dsp:spPr>
        <a:xfrm rot="19457599">
          <a:off x="7095479" y="503485"/>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99581" y="496302"/>
        <a:ext cx="32010" cy="32010"/>
      </dsp:txXfrm>
    </dsp:sp>
    <dsp:sp modelId="{8B2FDA1A-6432-4841-A236-994CF0923672}">
      <dsp:nvSpPr>
        <dsp:cNvPr id="0" name=""/>
        <dsp:cNvSpPr/>
      </dsp:nvSpPr>
      <dsp:spPr>
        <a:xfrm>
          <a:off x="7675518" y="566"/>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Undergraduate</a:t>
          </a:r>
        </a:p>
        <a:p>
          <a:pPr marL="0" lvl="0" indent="0" algn="ctr" defTabSz="266700">
            <a:lnSpc>
              <a:spcPct val="90000"/>
            </a:lnSpc>
            <a:spcBef>
              <a:spcPct val="0"/>
            </a:spcBef>
            <a:spcAft>
              <a:spcPct val="35000"/>
            </a:spcAft>
            <a:buNone/>
          </a:pPr>
          <a:r>
            <a:rPr lang="en-US" sz="600" kern="1200" dirty="0"/>
            <a:t>*90% waiver of tuition</a:t>
          </a:r>
        </a:p>
        <a:p>
          <a:pPr marL="0" lvl="0" indent="0" algn="ctr" defTabSz="266700">
            <a:lnSpc>
              <a:spcPct val="90000"/>
            </a:lnSpc>
            <a:spcBef>
              <a:spcPct val="0"/>
            </a:spcBef>
            <a:spcAft>
              <a:spcPct val="35000"/>
            </a:spcAft>
            <a:buNone/>
          </a:pPr>
          <a:r>
            <a:rPr lang="en-US" sz="600" kern="1200" dirty="0">
              <a:solidFill>
                <a:schemeClr val="tx1"/>
              </a:solidFill>
            </a:rPr>
            <a:t>*Up to 132 credit hours</a:t>
          </a:r>
        </a:p>
      </dsp:txBody>
      <dsp:txXfrm>
        <a:off x="7694551" y="19599"/>
        <a:ext cx="1261594" cy="611764"/>
      </dsp:txXfrm>
    </dsp:sp>
    <dsp:sp modelId="{EDBBEB12-100A-4B01-972D-E93F02FB3D89}">
      <dsp:nvSpPr>
        <dsp:cNvPr id="0" name=""/>
        <dsp:cNvSpPr/>
      </dsp:nvSpPr>
      <dsp:spPr>
        <a:xfrm rot="2142401">
          <a:off x="7095479" y="877137"/>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99581" y="869954"/>
        <a:ext cx="32010" cy="32010"/>
      </dsp:txXfrm>
    </dsp:sp>
    <dsp:sp modelId="{027C4F3E-D1FA-4AA8-AF7D-91C92A448123}">
      <dsp:nvSpPr>
        <dsp:cNvPr id="0" name=""/>
        <dsp:cNvSpPr/>
      </dsp:nvSpPr>
      <dsp:spPr>
        <a:xfrm>
          <a:off x="7675518" y="747871"/>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Graduate &amp; Professional Degree Program (not Law or Medical)</a:t>
          </a:r>
        </a:p>
        <a:p>
          <a:pPr marL="0" lvl="0" indent="0" algn="ctr" defTabSz="266700">
            <a:lnSpc>
              <a:spcPct val="90000"/>
            </a:lnSpc>
            <a:spcBef>
              <a:spcPct val="0"/>
            </a:spcBef>
            <a:spcAft>
              <a:spcPct val="35000"/>
            </a:spcAft>
            <a:buNone/>
          </a:pPr>
          <a:r>
            <a:rPr lang="en-US" sz="600" kern="1200" dirty="0"/>
            <a:t>*90% waiver of tuition</a:t>
          </a:r>
        </a:p>
        <a:p>
          <a:pPr marL="0" lvl="0" indent="0" algn="ctr" defTabSz="266700">
            <a:lnSpc>
              <a:spcPct val="100000"/>
            </a:lnSpc>
            <a:spcBef>
              <a:spcPct val="0"/>
            </a:spcBef>
            <a:spcAft>
              <a:spcPts val="0"/>
            </a:spcAft>
            <a:buNone/>
          </a:pPr>
          <a:r>
            <a:rPr lang="en-US" sz="600" kern="1200" dirty="0">
              <a:solidFill>
                <a:schemeClr val="tx1"/>
              </a:solidFill>
            </a:rPr>
            <a:t>*Limited to one advanced degree, up to 72 credit hours</a:t>
          </a:r>
        </a:p>
      </dsp:txBody>
      <dsp:txXfrm>
        <a:off x="7694551" y="766904"/>
        <a:ext cx="1261594" cy="611764"/>
      </dsp:txXfrm>
    </dsp:sp>
    <dsp:sp modelId="{17DCDC7D-AC54-422F-848F-262E56F8F14F}">
      <dsp:nvSpPr>
        <dsp:cNvPr id="0" name=""/>
        <dsp:cNvSpPr/>
      </dsp:nvSpPr>
      <dsp:spPr>
        <a:xfrm rot="2937400">
          <a:off x="5198603" y="1552867"/>
          <a:ext cx="801038" cy="17644"/>
        </a:xfrm>
        <a:custGeom>
          <a:avLst/>
          <a:gdLst/>
          <a:ahLst/>
          <a:cxnLst/>
          <a:rect l="0" t="0" r="0" b="0"/>
          <a:pathLst>
            <a:path>
              <a:moveTo>
                <a:pt x="0" y="8822"/>
              </a:moveTo>
              <a:lnTo>
                <a:pt x="801038"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79096" y="1541663"/>
        <a:ext cx="40051" cy="40051"/>
      </dsp:txXfrm>
    </dsp:sp>
    <dsp:sp modelId="{08F19C63-3F90-437C-9A14-8CF79EC7502B}">
      <dsp:nvSpPr>
        <dsp:cNvPr id="0" name=""/>
        <dsp:cNvSpPr/>
      </dsp:nvSpPr>
      <dsp:spPr>
        <a:xfrm>
          <a:off x="5862115" y="153885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Any other campus of the University of Arkansas (on-campus, off-campus or online, including </a:t>
          </a:r>
          <a:r>
            <a:rPr lang="en-US" sz="600" i="1" kern="1200" dirty="0" err="1"/>
            <a:t>e</a:t>
          </a:r>
          <a:r>
            <a:rPr lang="en-US" sz="600" kern="1200" dirty="0" err="1"/>
            <a:t>Versity</a:t>
          </a:r>
          <a:r>
            <a:rPr lang="en-US" sz="600" kern="1200" dirty="0"/>
            <a:t>)</a:t>
          </a:r>
        </a:p>
      </dsp:txBody>
      <dsp:txXfrm>
        <a:off x="5881148" y="1557883"/>
        <a:ext cx="1261594" cy="611764"/>
      </dsp:txXfrm>
    </dsp:sp>
    <dsp:sp modelId="{C902BA21-E288-4596-8E14-E99D718C9A69}">
      <dsp:nvSpPr>
        <dsp:cNvPr id="0" name=""/>
        <dsp:cNvSpPr/>
      </dsp:nvSpPr>
      <dsp:spPr>
        <a:xfrm rot="21547316">
          <a:off x="7161745" y="1850963"/>
          <a:ext cx="519457" cy="17644"/>
        </a:xfrm>
        <a:custGeom>
          <a:avLst/>
          <a:gdLst/>
          <a:ahLst/>
          <a:cxnLst/>
          <a:rect l="0" t="0" r="0" b="0"/>
          <a:pathLst>
            <a:path>
              <a:moveTo>
                <a:pt x="0" y="8822"/>
              </a:moveTo>
              <a:lnTo>
                <a:pt x="519457"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408487" y="1846799"/>
        <a:ext cx="25972" cy="25972"/>
      </dsp:txXfrm>
    </dsp:sp>
    <dsp:sp modelId="{AA0916EA-C322-4EA2-830E-08C60E2AD62F}">
      <dsp:nvSpPr>
        <dsp:cNvPr id="0" name=""/>
        <dsp:cNvSpPr/>
      </dsp:nvSpPr>
      <dsp:spPr>
        <a:xfrm>
          <a:off x="7681171" y="153089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Undergraduate Only (no graduate or professional)</a:t>
          </a:r>
        </a:p>
        <a:p>
          <a:pPr marL="0" lvl="0" indent="0" algn="ctr" defTabSz="266700">
            <a:lnSpc>
              <a:spcPct val="90000"/>
            </a:lnSpc>
            <a:spcBef>
              <a:spcPct val="0"/>
            </a:spcBef>
            <a:spcAft>
              <a:spcPct val="35000"/>
            </a:spcAft>
            <a:buNone/>
          </a:pPr>
          <a:r>
            <a:rPr lang="en-US" sz="600" kern="1200" dirty="0"/>
            <a:t>*50% waiver of tuition</a:t>
          </a:r>
        </a:p>
        <a:p>
          <a:pPr marL="0" lvl="0" indent="0" algn="ctr" defTabSz="266700">
            <a:lnSpc>
              <a:spcPct val="90000"/>
            </a:lnSpc>
            <a:spcBef>
              <a:spcPct val="0"/>
            </a:spcBef>
            <a:spcAft>
              <a:spcPct val="35000"/>
            </a:spcAft>
            <a:buNone/>
          </a:pPr>
          <a:r>
            <a:rPr lang="en-US" sz="600" kern="1200" dirty="0"/>
            <a:t>*Up to 132 credit hours</a:t>
          </a:r>
        </a:p>
      </dsp:txBody>
      <dsp:txXfrm>
        <a:off x="7700204" y="1549923"/>
        <a:ext cx="1261594" cy="611764"/>
      </dsp:txXfrm>
    </dsp:sp>
    <dsp:sp modelId="{182923F6-77BC-4CA4-951D-9962D4D50760}">
      <dsp:nvSpPr>
        <dsp:cNvPr id="0" name=""/>
        <dsp:cNvSpPr/>
      </dsp:nvSpPr>
      <dsp:spPr>
        <a:xfrm rot="19083737">
          <a:off x="3427106" y="3165758"/>
          <a:ext cx="698862" cy="17644"/>
        </a:xfrm>
        <a:custGeom>
          <a:avLst/>
          <a:gdLst/>
          <a:ahLst/>
          <a:cxnLst/>
          <a:rect l="0" t="0" r="0" b="0"/>
          <a:pathLst>
            <a:path>
              <a:moveTo>
                <a:pt x="0" y="8822"/>
              </a:moveTo>
              <a:lnTo>
                <a:pt x="698862"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59066" y="3157108"/>
        <a:ext cx="34943" cy="34943"/>
      </dsp:txXfrm>
    </dsp:sp>
    <dsp:sp modelId="{855C0F59-635C-4C7D-8F18-C18F17D36DC3}">
      <dsp:nvSpPr>
        <dsp:cNvPr id="0" name=""/>
        <dsp:cNvSpPr/>
      </dsp:nvSpPr>
      <dsp:spPr>
        <a:xfrm>
          <a:off x="4036469" y="2616132"/>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Emeritus or Retiree of the Fayetteville Campus</a:t>
          </a:r>
        </a:p>
      </dsp:txBody>
      <dsp:txXfrm>
        <a:off x="4055502" y="2635165"/>
        <a:ext cx="1261594" cy="611764"/>
      </dsp:txXfrm>
    </dsp:sp>
    <dsp:sp modelId="{CDB02BD6-D046-4E60-B44F-0A890BAC3CFC}">
      <dsp:nvSpPr>
        <dsp:cNvPr id="0" name=""/>
        <dsp:cNvSpPr/>
      </dsp:nvSpPr>
      <dsp:spPr>
        <a:xfrm>
          <a:off x="5336130" y="2932225"/>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83065" y="2928051"/>
        <a:ext cx="25993" cy="25993"/>
      </dsp:txXfrm>
    </dsp:sp>
    <dsp:sp modelId="{10ECD819-3B4B-4187-B8A6-A032B6ED25FF}">
      <dsp:nvSpPr>
        <dsp:cNvPr id="0" name=""/>
        <dsp:cNvSpPr/>
      </dsp:nvSpPr>
      <dsp:spPr>
        <a:xfrm>
          <a:off x="5855994" y="2616132"/>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UofA</a:t>
          </a:r>
          <a:r>
            <a:rPr lang="en-US" sz="600" kern="1200" dirty="0"/>
            <a:t> Fayetteville (on-campus, off-campus or online)</a:t>
          </a:r>
        </a:p>
      </dsp:txBody>
      <dsp:txXfrm>
        <a:off x="5875027" y="2635165"/>
        <a:ext cx="1261594" cy="611764"/>
      </dsp:txXfrm>
    </dsp:sp>
    <dsp:sp modelId="{F0ADB9ED-041F-4E0C-99BC-8DAD5D65F0B7}">
      <dsp:nvSpPr>
        <dsp:cNvPr id="0" name=""/>
        <dsp:cNvSpPr/>
      </dsp:nvSpPr>
      <dsp:spPr>
        <a:xfrm rot="19457599">
          <a:off x="7095479" y="2745399"/>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99581" y="2738216"/>
        <a:ext cx="32010" cy="32010"/>
      </dsp:txXfrm>
    </dsp:sp>
    <dsp:sp modelId="{195FE86B-E9AD-47A0-B396-E91EDEB57B39}">
      <dsp:nvSpPr>
        <dsp:cNvPr id="0" name=""/>
        <dsp:cNvSpPr/>
      </dsp:nvSpPr>
      <dsp:spPr>
        <a:xfrm>
          <a:off x="7675518" y="224248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Undergraduate</a:t>
          </a:r>
        </a:p>
        <a:p>
          <a:pPr marL="0" lvl="0" indent="0" algn="ctr" defTabSz="266700">
            <a:lnSpc>
              <a:spcPct val="90000"/>
            </a:lnSpc>
            <a:spcBef>
              <a:spcPct val="0"/>
            </a:spcBef>
            <a:spcAft>
              <a:spcPct val="35000"/>
            </a:spcAft>
            <a:buNone/>
          </a:pPr>
          <a:r>
            <a:rPr lang="en-US" sz="600" kern="1200" dirty="0"/>
            <a:t>*90% waiver of tuition</a:t>
          </a:r>
        </a:p>
        <a:p>
          <a:pPr marL="0" lvl="0" indent="0" algn="ctr" defTabSz="266700">
            <a:lnSpc>
              <a:spcPct val="90000"/>
            </a:lnSpc>
            <a:spcBef>
              <a:spcPct val="0"/>
            </a:spcBef>
            <a:spcAft>
              <a:spcPct val="35000"/>
            </a:spcAft>
            <a:buNone/>
          </a:pPr>
          <a:r>
            <a:rPr lang="en-US" sz="600" kern="1200" dirty="0">
              <a:solidFill>
                <a:schemeClr val="tx1"/>
              </a:solidFill>
            </a:rPr>
            <a:t>*Up to 132 credit hours</a:t>
          </a:r>
        </a:p>
      </dsp:txBody>
      <dsp:txXfrm>
        <a:off x="7694551" y="2261513"/>
        <a:ext cx="1261594" cy="611764"/>
      </dsp:txXfrm>
    </dsp:sp>
    <dsp:sp modelId="{759D1CAF-A8E8-48E9-BDD8-33A01F0D7EAD}">
      <dsp:nvSpPr>
        <dsp:cNvPr id="0" name=""/>
        <dsp:cNvSpPr/>
      </dsp:nvSpPr>
      <dsp:spPr>
        <a:xfrm rot="2142401">
          <a:off x="7095479" y="3119051"/>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99581" y="3111868"/>
        <a:ext cx="32010" cy="32010"/>
      </dsp:txXfrm>
    </dsp:sp>
    <dsp:sp modelId="{CB89C946-FEB6-4B9A-828B-141B09BEA509}">
      <dsp:nvSpPr>
        <dsp:cNvPr id="0" name=""/>
        <dsp:cNvSpPr/>
      </dsp:nvSpPr>
      <dsp:spPr>
        <a:xfrm>
          <a:off x="7675518" y="2989784"/>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Graduate &amp; Professional Degree Program (not Law or Medical)</a:t>
          </a:r>
        </a:p>
        <a:p>
          <a:pPr marL="0" lvl="0" indent="0" algn="ctr" defTabSz="266700">
            <a:lnSpc>
              <a:spcPct val="90000"/>
            </a:lnSpc>
            <a:spcBef>
              <a:spcPct val="0"/>
            </a:spcBef>
            <a:spcAft>
              <a:spcPct val="35000"/>
            </a:spcAft>
            <a:buNone/>
          </a:pPr>
          <a:r>
            <a:rPr lang="en-US" sz="600" kern="1200" dirty="0"/>
            <a:t>*90% waiver of tuition</a:t>
          </a:r>
        </a:p>
        <a:p>
          <a:pPr marL="0" lvl="0" indent="0" algn="ctr" defTabSz="266700">
            <a:lnSpc>
              <a:spcPct val="90000"/>
            </a:lnSpc>
            <a:spcBef>
              <a:spcPct val="0"/>
            </a:spcBef>
            <a:spcAft>
              <a:spcPct val="35000"/>
            </a:spcAft>
            <a:buNone/>
          </a:pPr>
          <a:r>
            <a:rPr lang="en-US" sz="600" kern="1200" dirty="0">
              <a:solidFill>
                <a:schemeClr val="tx1"/>
              </a:solidFill>
            </a:rPr>
            <a:t>*Limited to one advanced degree up to 72 credit hours</a:t>
          </a:r>
        </a:p>
      </dsp:txBody>
      <dsp:txXfrm>
        <a:off x="7694551" y="3008817"/>
        <a:ext cx="1261594" cy="611764"/>
      </dsp:txXfrm>
    </dsp:sp>
    <dsp:sp modelId="{0B7286F8-1DF9-45A6-BABF-D6269429F949}">
      <dsp:nvSpPr>
        <dsp:cNvPr id="0" name=""/>
        <dsp:cNvSpPr/>
      </dsp:nvSpPr>
      <dsp:spPr>
        <a:xfrm rot="3789830">
          <a:off x="3200754" y="3913062"/>
          <a:ext cx="1151566" cy="17644"/>
        </a:xfrm>
        <a:custGeom>
          <a:avLst/>
          <a:gdLst/>
          <a:ahLst/>
          <a:cxnLst/>
          <a:rect l="0" t="0" r="0" b="0"/>
          <a:pathLst>
            <a:path>
              <a:moveTo>
                <a:pt x="0" y="8822"/>
              </a:moveTo>
              <a:lnTo>
                <a:pt x="1151566"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47748" y="3893095"/>
        <a:ext cx="57578" cy="57578"/>
      </dsp:txXfrm>
    </dsp:sp>
    <dsp:sp modelId="{470B695E-29A4-47B7-A11D-CC34C3F756EC}">
      <dsp:nvSpPr>
        <dsp:cNvPr id="0" name=""/>
        <dsp:cNvSpPr/>
      </dsp:nvSpPr>
      <dsp:spPr>
        <a:xfrm>
          <a:off x="4036469" y="4110741"/>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Employee of a Unit of the University of Arkansas</a:t>
          </a:r>
        </a:p>
      </dsp:txBody>
      <dsp:txXfrm>
        <a:off x="4055502" y="4129774"/>
        <a:ext cx="1261594" cy="611764"/>
      </dsp:txXfrm>
    </dsp:sp>
    <dsp:sp modelId="{B45D28C8-369F-4500-B0AD-A8D00DB3F369}">
      <dsp:nvSpPr>
        <dsp:cNvPr id="0" name=""/>
        <dsp:cNvSpPr/>
      </dsp:nvSpPr>
      <dsp:spPr>
        <a:xfrm rot="19457599">
          <a:off x="5275954" y="4240008"/>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80056" y="4232825"/>
        <a:ext cx="32010" cy="32010"/>
      </dsp:txXfrm>
    </dsp:sp>
    <dsp:sp modelId="{62EA7698-5F0E-456D-AA06-26F7CB7BE91E}">
      <dsp:nvSpPr>
        <dsp:cNvPr id="0" name=""/>
        <dsp:cNvSpPr/>
      </dsp:nvSpPr>
      <dsp:spPr>
        <a:xfrm>
          <a:off x="5855994" y="3737089"/>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UofA</a:t>
          </a:r>
          <a:r>
            <a:rPr lang="en-US" sz="600" kern="1200" dirty="0"/>
            <a:t> Fayetteville (on-campus, off-campus or online)</a:t>
          </a:r>
        </a:p>
      </dsp:txBody>
      <dsp:txXfrm>
        <a:off x="5875027" y="3756122"/>
        <a:ext cx="1261594" cy="611764"/>
      </dsp:txXfrm>
    </dsp:sp>
    <dsp:sp modelId="{079CF81F-9D32-4BA6-880C-DA35F8B54CD6}">
      <dsp:nvSpPr>
        <dsp:cNvPr id="0" name=""/>
        <dsp:cNvSpPr/>
      </dsp:nvSpPr>
      <dsp:spPr>
        <a:xfrm>
          <a:off x="7155654" y="4053182"/>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402589" y="4049008"/>
        <a:ext cx="25993" cy="25993"/>
      </dsp:txXfrm>
    </dsp:sp>
    <dsp:sp modelId="{A3A367FA-9052-48E6-A595-9ECC2EB901E7}">
      <dsp:nvSpPr>
        <dsp:cNvPr id="0" name=""/>
        <dsp:cNvSpPr/>
      </dsp:nvSpPr>
      <dsp:spPr>
        <a:xfrm>
          <a:off x="7675518" y="3737089"/>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Undergraduate Only (no graduate or professional)</a:t>
          </a:r>
        </a:p>
        <a:p>
          <a:pPr marL="0" lvl="0" indent="0" algn="ctr" defTabSz="266700">
            <a:lnSpc>
              <a:spcPct val="90000"/>
            </a:lnSpc>
            <a:spcBef>
              <a:spcPct val="0"/>
            </a:spcBef>
            <a:spcAft>
              <a:spcPct val="35000"/>
            </a:spcAft>
            <a:buNone/>
          </a:pPr>
          <a:r>
            <a:rPr lang="en-US" sz="600" kern="1200" dirty="0"/>
            <a:t>*90% waiver of tuition</a:t>
          </a:r>
        </a:p>
        <a:p>
          <a:pPr marL="0" lvl="0" indent="0" algn="ctr" defTabSz="266700">
            <a:lnSpc>
              <a:spcPct val="90000"/>
            </a:lnSpc>
            <a:spcBef>
              <a:spcPct val="0"/>
            </a:spcBef>
            <a:spcAft>
              <a:spcPct val="35000"/>
            </a:spcAft>
            <a:buNone/>
          </a:pPr>
          <a:r>
            <a:rPr lang="en-US" sz="600" kern="1200" dirty="0"/>
            <a:t>*Up to 132 credit hours</a:t>
          </a:r>
        </a:p>
      </dsp:txBody>
      <dsp:txXfrm>
        <a:off x="7694551" y="3756122"/>
        <a:ext cx="1261594" cy="611764"/>
      </dsp:txXfrm>
    </dsp:sp>
    <dsp:sp modelId="{3A0887F4-EF6C-4AE2-9E6E-BB9D509CCFAE}">
      <dsp:nvSpPr>
        <dsp:cNvPr id="0" name=""/>
        <dsp:cNvSpPr/>
      </dsp:nvSpPr>
      <dsp:spPr>
        <a:xfrm rot="2142401">
          <a:off x="5275954" y="4613661"/>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80056" y="4606477"/>
        <a:ext cx="32010" cy="32010"/>
      </dsp:txXfrm>
    </dsp:sp>
    <dsp:sp modelId="{C06B3F2A-C50C-409E-A773-E239D178B523}">
      <dsp:nvSpPr>
        <dsp:cNvPr id="0" name=""/>
        <dsp:cNvSpPr/>
      </dsp:nvSpPr>
      <dsp:spPr>
        <a:xfrm>
          <a:off x="5855994" y="4484394"/>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Any other campus of the University of Arkansas (on-campus, off-campus or online, including </a:t>
          </a:r>
          <a:r>
            <a:rPr lang="en-US" sz="600" i="1" kern="1200" dirty="0" err="1"/>
            <a:t>e</a:t>
          </a:r>
          <a:r>
            <a:rPr lang="en-US" sz="600" kern="1200" dirty="0" err="1"/>
            <a:t>Versity</a:t>
          </a:r>
          <a:r>
            <a:rPr lang="en-US" sz="600" kern="1200" dirty="0"/>
            <a:t>)</a:t>
          </a:r>
        </a:p>
      </dsp:txBody>
      <dsp:txXfrm>
        <a:off x="5875027" y="4503427"/>
        <a:ext cx="1261594" cy="611764"/>
      </dsp:txXfrm>
    </dsp:sp>
    <dsp:sp modelId="{1BFE59FD-EE91-4038-B3C7-701F4D1FCCEA}">
      <dsp:nvSpPr>
        <dsp:cNvPr id="0" name=""/>
        <dsp:cNvSpPr/>
      </dsp:nvSpPr>
      <dsp:spPr>
        <a:xfrm>
          <a:off x="7155654" y="4800487"/>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402589" y="4796312"/>
        <a:ext cx="25993" cy="25993"/>
      </dsp:txXfrm>
    </dsp:sp>
    <dsp:sp modelId="{B18E11E1-8C8A-4FDD-9ECF-7629C7E01B35}">
      <dsp:nvSpPr>
        <dsp:cNvPr id="0" name=""/>
        <dsp:cNvSpPr/>
      </dsp:nvSpPr>
      <dsp:spPr>
        <a:xfrm>
          <a:off x="7675518" y="4484394"/>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Undergraduate Only (no graduate or professional)</a:t>
          </a:r>
        </a:p>
        <a:p>
          <a:pPr marL="0" lvl="0" indent="0" algn="ctr" defTabSz="266700">
            <a:lnSpc>
              <a:spcPct val="90000"/>
            </a:lnSpc>
            <a:spcBef>
              <a:spcPct val="0"/>
            </a:spcBef>
            <a:spcAft>
              <a:spcPct val="35000"/>
            </a:spcAft>
            <a:buNone/>
          </a:pPr>
          <a:r>
            <a:rPr lang="en-US" sz="600" kern="1200" dirty="0"/>
            <a:t>*50% waiver of tuition</a:t>
          </a:r>
        </a:p>
        <a:p>
          <a:pPr marL="0" lvl="0" indent="0" algn="ctr" defTabSz="266700">
            <a:lnSpc>
              <a:spcPct val="90000"/>
            </a:lnSpc>
            <a:spcBef>
              <a:spcPct val="0"/>
            </a:spcBef>
            <a:spcAft>
              <a:spcPct val="35000"/>
            </a:spcAft>
            <a:buNone/>
          </a:pPr>
          <a:r>
            <a:rPr lang="en-US" sz="600" kern="1200" dirty="0"/>
            <a:t>*Up to 132 credit hours</a:t>
          </a:r>
        </a:p>
      </dsp:txBody>
      <dsp:txXfrm>
        <a:off x="7694551" y="4503427"/>
        <a:ext cx="1261594" cy="611764"/>
      </dsp:txXfrm>
    </dsp:sp>
    <dsp:sp modelId="{3A389203-EC39-4A27-A772-830513918296}">
      <dsp:nvSpPr>
        <dsp:cNvPr id="0" name=""/>
        <dsp:cNvSpPr/>
      </dsp:nvSpPr>
      <dsp:spPr>
        <a:xfrm rot="4583868">
          <a:off x="2671287" y="4473541"/>
          <a:ext cx="2210500" cy="17644"/>
        </a:xfrm>
        <a:custGeom>
          <a:avLst/>
          <a:gdLst/>
          <a:ahLst/>
          <a:cxnLst/>
          <a:rect l="0" t="0" r="0" b="0"/>
          <a:pathLst>
            <a:path>
              <a:moveTo>
                <a:pt x="0" y="8822"/>
              </a:moveTo>
              <a:lnTo>
                <a:pt x="2210500"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21275" y="4427100"/>
        <a:ext cx="110525" cy="110525"/>
      </dsp:txXfrm>
    </dsp:sp>
    <dsp:sp modelId="{9A5E4862-78A4-4694-AA36-0BD48695BA13}">
      <dsp:nvSpPr>
        <dsp:cNvPr id="0" name=""/>
        <dsp:cNvSpPr/>
      </dsp:nvSpPr>
      <dsp:spPr>
        <a:xfrm>
          <a:off x="4036469" y="52316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Employee of any other campus of the University of Arkansas</a:t>
          </a:r>
        </a:p>
      </dsp:txBody>
      <dsp:txXfrm>
        <a:off x="4055502" y="5250731"/>
        <a:ext cx="1261594" cy="611764"/>
      </dsp:txXfrm>
    </dsp:sp>
    <dsp:sp modelId="{AABF798E-C442-443E-93D0-82A0CC2CB016}">
      <dsp:nvSpPr>
        <dsp:cNvPr id="0" name=""/>
        <dsp:cNvSpPr/>
      </dsp:nvSpPr>
      <dsp:spPr>
        <a:xfrm>
          <a:off x="5336130" y="5547791"/>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83065" y="5543617"/>
        <a:ext cx="25993" cy="25993"/>
      </dsp:txXfrm>
    </dsp:sp>
    <dsp:sp modelId="{A89E20EF-5DAD-464D-B509-71DE46832DB0}">
      <dsp:nvSpPr>
        <dsp:cNvPr id="0" name=""/>
        <dsp:cNvSpPr/>
      </dsp:nvSpPr>
      <dsp:spPr>
        <a:xfrm>
          <a:off x="5855994" y="52316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UofA</a:t>
          </a:r>
          <a:r>
            <a:rPr lang="en-US" sz="600" kern="1200" dirty="0"/>
            <a:t> Fayetteville (on-campus, off-campus or online)</a:t>
          </a:r>
        </a:p>
      </dsp:txBody>
      <dsp:txXfrm>
        <a:off x="5875027" y="5250731"/>
        <a:ext cx="1261594" cy="611764"/>
      </dsp:txXfrm>
    </dsp:sp>
    <dsp:sp modelId="{E7A4F6A2-4166-43E8-8ACB-90CEA4E3D8E2}">
      <dsp:nvSpPr>
        <dsp:cNvPr id="0" name=""/>
        <dsp:cNvSpPr/>
      </dsp:nvSpPr>
      <dsp:spPr>
        <a:xfrm>
          <a:off x="7155654" y="5547791"/>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402589" y="5543617"/>
        <a:ext cx="25993" cy="25993"/>
      </dsp:txXfrm>
    </dsp:sp>
    <dsp:sp modelId="{28319919-A335-4826-898C-E5FEAA21681E}">
      <dsp:nvSpPr>
        <dsp:cNvPr id="0" name=""/>
        <dsp:cNvSpPr/>
      </dsp:nvSpPr>
      <dsp:spPr>
        <a:xfrm>
          <a:off x="7675518" y="52316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Undergraduate Only (no graduate or professional)</a:t>
          </a:r>
        </a:p>
        <a:p>
          <a:pPr marL="0" lvl="0" indent="0" algn="ctr" defTabSz="266700">
            <a:lnSpc>
              <a:spcPct val="90000"/>
            </a:lnSpc>
            <a:spcBef>
              <a:spcPct val="0"/>
            </a:spcBef>
            <a:spcAft>
              <a:spcPct val="35000"/>
            </a:spcAft>
            <a:buNone/>
          </a:pPr>
          <a:r>
            <a:rPr lang="en-US" sz="600" kern="1200" dirty="0"/>
            <a:t>*50% waiver of tuition</a:t>
          </a:r>
        </a:p>
        <a:p>
          <a:pPr marL="0" lvl="0" indent="0" algn="ctr" defTabSz="266700">
            <a:lnSpc>
              <a:spcPct val="90000"/>
            </a:lnSpc>
            <a:spcBef>
              <a:spcPct val="0"/>
            </a:spcBef>
            <a:spcAft>
              <a:spcPct val="35000"/>
            </a:spcAft>
            <a:buNone/>
          </a:pPr>
          <a:r>
            <a:rPr lang="en-US" sz="600" kern="1200" dirty="0"/>
            <a:t>*Up to 132 credit hours</a:t>
          </a:r>
        </a:p>
      </dsp:txBody>
      <dsp:txXfrm>
        <a:off x="7694551" y="5250731"/>
        <a:ext cx="1261594" cy="611764"/>
      </dsp:txXfrm>
    </dsp:sp>
    <dsp:sp modelId="{87F9F0D7-E44B-4234-B664-A980F8FC5A42}">
      <dsp:nvSpPr>
        <dsp:cNvPr id="0" name=""/>
        <dsp:cNvSpPr/>
      </dsp:nvSpPr>
      <dsp:spPr>
        <a:xfrm rot="4214971">
          <a:off x="1187812" y="5571145"/>
          <a:ext cx="1538402" cy="17644"/>
        </a:xfrm>
        <a:custGeom>
          <a:avLst/>
          <a:gdLst/>
          <a:ahLst/>
          <a:cxnLst/>
          <a:rect l="0" t="0" r="0" b="0"/>
          <a:pathLst>
            <a:path>
              <a:moveTo>
                <a:pt x="0" y="8822"/>
              </a:moveTo>
              <a:lnTo>
                <a:pt x="1538402" y="882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18553" y="5541507"/>
        <a:ext cx="76920" cy="76920"/>
      </dsp:txXfrm>
    </dsp:sp>
    <dsp:sp modelId="{764D1407-F03D-4027-9D61-3927E83CAD42}">
      <dsp:nvSpPr>
        <dsp:cNvPr id="0" name=""/>
        <dsp:cNvSpPr/>
      </dsp:nvSpPr>
      <dsp:spPr>
        <a:xfrm>
          <a:off x="2216945" y="5979003"/>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Continuously employed less than one complete fall or spring semester in a full-time position with the University</a:t>
          </a:r>
        </a:p>
      </dsp:txBody>
      <dsp:txXfrm>
        <a:off x="2235978" y="5998036"/>
        <a:ext cx="1261594" cy="611764"/>
      </dsp:txXfrm>
    </dsp:sp>
    <dsp:sp modelId="{8D3F10B0-2C8B-4592-B84E-0E5280D6013B}">
      <dsp:nvSpPr>
        <dsp:cNvPr id="0" name=""/>
        <dsp:cNvSpPr/>
      </dsp:nvSpPr>
      <dsp:spPr>
        <a:xfrm>
          <a:off x="3516605" y="6295096"/>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63541" y="6290921"/>
        <a:ext cx="25993" cy="25993"/>
      </dsp:txXfrm>
    </dsp:sp>
    <dsp:sp modelId="{00F99650-2BB5-4565-A491-066102EF9364}">
      <dsp:nvSpPr>
        <dsp:cNvPr id="0" name=""/>
        <dsp:cNvSpPr/>
      </dsp:nvSpPr>
      <dsp:spPr>
        <a:xfrm>
          <a:off x="4036469" y="5979003"/>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No waiver of tuition until</a:t>
          </a:r>
        </a:p>
        <a:p>
          <a:pPr marL="0" lvl="0" indent="0" algn="ctr" defTabSz="266700">
            <a:lnSpc>
              <a:spcPct val="90000"/>
            </a:lnSpc>
            <a:spcBef>
              <a:spcPct val="0"/>
            </a:spcBef>
            <a:spcAft>
              <a:spcPct val="35000"/>
            </a:spcAft>
            <a:buNone/>
          </a:pPr>
          <a:r>
            <a:rPr lang="en-US" sz="600" kern="1200" dirty="0"/>
            <a:t>eligibility criteria is met</a:t>
          </a:r>
        </a:p>
      </dsp:txBody>
      <dsp:txXfrm>
        <a:off x="4055502" y="5998036"/>
        <a:ext cx="1261594" cy="6117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CF6CC-4C04-459D-9D8C-AFA8B2D98085}">
      <dsp:nvSpPr>
        <dsp:cNvPr id="0" name=""/>
        <dsp:cNvSpPr/>
      </dsp:nvSpPr>
      <dsp:spPr>
        <a:xfrm>
          <a:off x="2894" y="367686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Spouse or Dependent</a:t>
          </a:r>
        </a:p>
        <a:p>
          <a:pPr marL="0" lvl="0" indent="0" algn="ctr" defTabSz="311150">
            <a:lnSpc>
              <a:spcPct val="90000"/>
            </a:lnSpc>
            <a:spcBef>
              <a:spcPct val="0"/>
            </a:spcBef>
            <a:spcAft>
              <a:spcPct val="35000"/>
            </a:spcAft>
            <a:buNone/>
          </a:pPr>
          <a:r>
            <a:rPr lang="en-US" sz="700" kern="1200" dirty="0"/>
            <a:t>(per definition of terms)</a:t>
          </a:r>
        </a:p>
      </dsp:txBody>
      <dsp:txXfrm>
        <a:off x="23847" y="3697813"/>
        <a:ext cx="1388853" cy="673473"/>
      </dsp:txXfrm>
    </dsp:sp>
    <dsp:sp modelId="{3522FAD2-3B8A-467C-9E7A-DA4A9B907573}">
      <dsp:nvSpPr>
        <dsp:cNvPr id="0" name=""/>
        <dsp:cNvSpPr/>
      </dsp:nvSpPr>
      <dsp:spPr>
        <a:xfrm rot="18103853">
          <a:off x="1175718" y="3562077"/>
          <a:ext cx="1088174" cy="19423"/>
        </a:xfrm>
        <a:custGeom>
          <a:avLst/>
          <a:gdLst/>
          <a:ahLst/>
          <a:cxnLst/>
          <a:rect l="0" t="0" r="0" b="0"/>
          <a:pathLst>
            <a:path>
              <a:moveTo>
                <a:pt x="0" y="9711"/>
              </a:moveTo>
              <a:lnTo>
                <a:pt x="1088174" y="971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92600" y="3544585"/>
        <a:ext cx="54408" cy="54408"/>
      </dsp:txXfrm>
    </dsp:sp>
    <dsp:sp modelId="{0DA23BD7-7EA6-4BB9-899B-4C4430951AEA}">
      <dsp:nvSpPr>
        <dsp:cNvPr id="0" name=""/>
        <dsp:cNvSpPr/>
      </dsp:nvSpPr>
      <dsp:spPr>
        <a:xfrm>
          <a:off x="2005957" y="2751338"/>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100000"/>
            </a:lnSpc>
            <a:spcBef>
              <a:spcPct val="0"/>
            </a:spcBef>
            <a:spcAft>
              <a:spcPts val="0"/>
            </a:spcAft>
            <a:buNone/>
          </a:pPr>
          <a:r>
            <a:rPr lang="en-US" sz="700" kern="1200" dirty="0"/>
            <a:t>Employee employed the final day of regular registration following continuous employment in a full-time position with the University for one complete fall or spring semester</a:t>
          </a:r>
        </a:p>
      </dsp:txBody>
      <dsp:txXfrm>
        <a:off x="2026910" y="2772291"/>
        <a:ext cx="1388853" cy="673473"/>
      </dsp:txXfrm>
    </dsp:sp>
    <dsp:sp modelId="{F03D1CA9-095C-43BA-8A8B-45F6AFCFF0F9}">
      <dsp:nvSpPr>
        <dsp:cNvPr id="0" name=""/>
        <dsp:cNvSpPr/>
      </dsp:nvSpPr>
      <dsp:spPr>
        <a:xfrm rot="17945813">
          <a:off x="3134426" y="2585137"/>
          <a:ext cx="1176882" cy="19423"/>
        </a:xfrm>
        <a:custGeom>
          <a:avLst/>
          <a:gdLst/>
          <a:ahLst/>
          <a:cxnLst/>
          <a:rect l="0" t="0" r="0" b="0"/>
          <a:pathLst>
            <a:path>
              <a:moveTo>
                <a:pt x="0" y="9711"/>
              </a:moveTo>
              <a:lnTo>
                <a:pt x="1176882"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93446" y="2565427"/>
        <a:ext cx="58844" cy="58844"/>
      </dsp:txXfrm>
    </dsp:sp>
    <dsp:sp modelId="{07A9F178-4781-4DE9-B21B-D90D3A0F356C}">
      <dsp:nvSpPr>
        <dsp:cNvPr id="0" name=""/>
        <dsp:cNvSpPr/>
      </dsp:nvSpPr>
      <dsp:spPr>
        <a:xfrm>
          <a:off x="4009019" y="172298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Eligible Spouse or Dependent:</a:t>
          </a:r>
        </a:p>
        <a:p>
          <a:pPr marL="0" lvl="0" indent="0" algn="ctr" defTabSz="311150">
            <a:lnSpc>
              <a:spcPct val="90000"/>
            </a:lnSpc>
            <a:spcBef>
              <a:spcPct val="0"/>
            </a:spcBef>
            <a:spcAft>
              <a:spcPct val="35000"/>
            </a:spcAft>
            <a:buNone/>
          </a:pPr>
          <a:r>
            <a:rPr lang="en-US" sz="700" kern="1200" dirty="0"/>
            <a:t>of a Fayetteville Campus Employee;</a:t>
          </a:r>
        </a:p>
        <a:p>
          <a:pPr marL="0" lvl="0" indent="0" algn="ctr" defTabSz="311150">
            <a:lnSpc>
              <a:spcPct val="90000"/>
            </a:lnSpc>
            <a:spcBef>
              <a:spcPct val="0"/>
            </a:spcBef>
            <a:spcAft>
              <a:spcPct val="35000"/>
            </a:spcAft>
            <a:buNone/>
          </a:pPr>
          <a:r>
            <a:rPr lang="en-US" sz="700" kern="1200" dirty="0"/>
            <a:t>of an Employee of a Unit of the University of Arkansas</a:t>
          </a:r>
        </a:p>
      </dsp:txBody>
      <dsp:txXfrm>
        <a:off x="4029972" y="1743933"/>
        <a:ext cx="1388853" cy="673473"/>
      </dsp:txXfrm>
    </dsp:sp>
    <dsp:sp modelId="{E2FA318B-BC05-4743-B21B-6F4FD0E04B5D}">
      <dsp:nvSpPr>
        <dsp:cNvPr id="0" name=""/>
        <dsp:cNvSpPr/>
      </dsp:nvSpPr>
      <dsp:spPr>
        <a:xfrm rot="19457599">
          <a:off x="5373533" y="1865286"/>
          <a:ext cx="704794" cy="19423"/>
        </a:xfrm>
        <a:custGeom>
          <a:avLst/>
          <a:gdLst/>
          <a:ahLst/>
          <a:cxnLst/>
          <a:rect l="0" t="0" r="0" b="0"/>
          <a:pathLst>
            <a:path>
              <a:moveTo>
                <a:pt x="0" y="9711"/>
              </a:moveTo>
              <a:lnTo>
                <a:pt x="704794"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8311" y="1857378"/>
        <a:ext cx="35239" cy="35239"/>
      </dsp:txXfrm>
    </dsp:sp>
    <dsp:sp modelId="{66C2B1DB-2FB6-4C92-8C17-E9D52BCD27FE}">
      <dsp:nvSpPr>
        <dsp:cNvPr id="0" name=""/>
        <dsp:cNvSpPr/>
      </dsp:nvSpPr>
      <dsp:spPr>
        <a:xfrm>
          <a:off x="6012082" y="1311637"/>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err="1"/>
            <a:t>UofA</a:t>
          </a:r>
          <a:r>
            <a:rPr lang="en-US" sz="700" kern="1200" dirty="0"/>
            <a:t> Fayetteville (on-campus, off-campus or online)</a:t>
          </a:r>
        </a:p>
      </dsp:txBody>
      <dsp:txXfrm>
        <a:off x="6033035" y="1332590"/>
        <a:ext cx="1388853" cy="673473"/>
      </dsp:txXfrm>
    </dsp:sp>
    <dsp:sp modelId="{BC6D1FF4-9177-4F7D-8EAC-834D995DEBFD}">
      <dsp:nvSpPr>
        <dsp:cNvPr id="0" name=""/>
        <dsp:cNvSpPr/>
      </dsp:nvSpPr>
      <dsp:spPr>
        <a:xfrm>
          <a:off x="7442841" y="1659615"/>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1655019"/>
        <a:ext cx="28615" cy="28615"/>
      </dsp:txXfrm>
    </dsp:sp>
    <dsp:sp modelId="{6FEC02AA-9168-440E-A89E-1F2C7598BBC3}">
      <dsp:nvSpPr>
        <dsp:cNvPr id="0" name=""/>
        <dsp:cNvSpPr/>
      </dsp:nvSpPr>
      <dsp:spPr>
        <a:xfrm>
          <a:off x="8015145" y="1311637"/>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*50%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1332590"/>
        <a:ext cx="1388853" cy="673473"/>
      </dsp:txXfrm>
    </dsp:sp>
    <dsp:sp modelId="{D07BA5D9-9EE5-4B1A-9C8D-0C42E5414562}">
      <dsp:nvSpPr>
        <dsp:cNvPr id="0" name=""/>
        <dsp:cNvSpPr/>
      </dsp:nvSpPr>
      <dsp:spPr>
        <a:xfrm rot="2142401">
          <a:off x="5373533" y="2276629"/>
          <a:ext cx="704794" cy="19423"/>
        </a:xfrm>
        <a:custGeom>
          <a:avLst/>
          <a:gdLst/>
          <a:ahLst/>
          <a:cxnLst/>
          <a:rect l="0" t="0" r="0" b="0"/>
          <a:pathLst>
            <a:path>
              <a:moveTo>
                <a:pt x="0" y="9711"/>
              </a:moveTo>
              <a:lnTo>
                <a:pt x="704794"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8311" y="2268721"/>
        <a:ext cx="35239" cy="35239"/>
      </dsp:txXfrm>
    </dsp:sp>
    <dsp:sp modelId="{C81B8FB9-0980-47AA-8996-43C42BA76ECE}">
      <dsp:nvSpPr>
        <dsp:cNvPr id="0" name=""/>
        <dsp:cNvSpPr/>
      </dsp:nvSpPr>
      <dsp:spPr>
        <a:xfrm>
          <a:off x="6012082" y="213432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Any other campus of the University of Arkansas (on-campus, off-campus or online, including </a:t>
          </a:r>
          <a:r>
            <a:rPr lang="en-US" sz="700" i="1" kern="1200" dirty="0" err="1"/>
            <a:t>e</a:t>
          </a:r>
          <a:r>
            <a:rPr lang="en-US" sz="700" kern="1200" dirty="0" err="1"/>
            <a:t>Versity</a:t>
          </a:r>
          <a:r>
            <a:rPr lang="en-US" sz="700" kern="1200" dirty="0"/>
            <a:t>)</a:t>
          </a:r>
        </a:p>
      </dsp:txBody>
      <dsp:txXfrm>
        <a:off x="6033035" y="2155276"/>
        <a:ext cx="1388853" cy="673473"/>
      </dsp:txXfrm>
    </dsp:sp>
    <dsp:sp modelId="{37C89084-C06A-4CDE-AFDD-4C82F08E0739}">
      <dsp:nvSpPr>
        <dsp:cNvPr id="0" name=""/>
        <dsp:cNvSpPr/>
      </dsp:nvSpPr>
      <dsp:spPr>
        <a:xfrm>
          <a:off x="7442841" y="2482301"/>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2477705"/>
        <a:ext cx="28615" cy="28615"/>
      </dsp:txXfrm>
    </dsp:sp>
    <dsp:sp modelId="{AD3D292C-B92E-43F4-A343-927721F305E6}">
      <dsp:nvSpPr>
        <dsp:cNvPr id="0" name=""/>
        <dsp:cNvSpPr/>
      </dsp:nvSpPr>
      <dsp:spPr>
        <a:xfrm>
          <a:off x="8015145" y="213432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*40%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2155276"/>
        <a:ext cx="1388853" cy="673473"/>
      </dsp:txXfrm>
    </dsp:sp>
    <dsp:sp modelId="{2723A2DB-CCB0-41E5-9932-E0E12ACDB40F}">
      <dsp:nvSpPr>
        <dsp:cNvPr id="0" name=""/>
        <dsp:cNvSpPr/>
      </dsp:nvSpPr>
      <dsp:spPr>
        <a:xfrm rot="1186030">
          <a:off x="3418798" y="3202152"/>
          <a:ext cx="608138" cy="19423"/>
        </a:xfrm>
        <a:custGeom>
          <a:avLst/>
          <a:gdLst/>
          <a:ahLst/>
          <a:cxnLst/>
          <a:rect l="0" t="0" r="0" b="0"/>
          <a:pathLst>
            <a:path>
              <a:moveTo>
                <a:pt x="0" y="9711"/>
              </a:moveTo>
              <a:lnTo>
                <a:pt x="608138"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7664" y="3196660"/>
        <a:ext cx="30406" cy="30406"/>
      </dsp:txXfrm>
    </dsp:sp>
    <dsp:sp modelId="{730BB522-6B6B-47CA-9524-1AEBB73C0D5A}">
      <dsp:nvSpPr>
        <dsp:cNvPr id="0" name=""/>
        <dsp:cNvSpPr/>
      </dsp:nvSpPr>
      <dsp:spPr>
        <a:xfrm>
          <a:off x="4009019" y="295701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Eligible Spouse or Dependent:</a:t>
          </a:r>
        </a:p>
        <a:p>
          <a:pPr marL="0" lvl="0" indent="0" algn="ctr" defTabSz="311150">
            <a:lnSpc>
              <a:spcPct val="90000"/>
            </a:lnSpc>
            <a:spcBef>
              <a:spcPct val="0"/>
            </a:spcBef>
            <a:spcAft>
              <a:spcPct val="35000"/>
            </a:spcAft>
            <a:buNone/>
          </a:pPr>
          <a:r>
            <a:rPr lang="en-US" sz="700" kern="1200" dirty="0"/>
            <a:t>of an Emeritus or Retiree of the Fayetteville Campus</a:t>
          </a:r>
        </a:p>
      </dsp:txBody>
      <dsp:txXfrm>
        <a:off x="4029972" y="2977963"/>
        <a:ext cx="1388853" cy="673473"/>
      </dsp:txXfrm>
    </dsp:sp>
    <dsp:sp modelId="{26B97145-5BDA-47B2-A95E-DC79F11191F6}">
      <dsp:nvSpPr>
        <dsp:cNvPr id="0" name=""/>
        <dsp:cNvSpPr/>
      </dsp:nvSpPr>
      <dsp:spPr>
        <a:xfrm>
          <a:off x="5439779" y="3304988"/>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11623" y="3300392"/>
        <a:ext cx="28615" cy="28615"/>
      </dsp:txXfrm>
    </dsp:sp>
    <dsp:sp modelId="{211DAE96-3E68-485D-9E80-47172CBD4C52}">
      <dsp:nvSpPr>
        <dsp:cNvPr id="0" name=""/>
        <dsp:cNvSpPr/>
      </dsp:nvSpPr>
      <dsp:spPr>
        <a:xfrm>
          <a:off x="6012082" y="295701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err="1"/>
            <a:t>UofA</a:t>
          </a:r>
          <a:r>
            <a:rPr lang="en-US" sz="700" kern="1200" dirty="0"/>
            <a:t> Fayetteville (on-campus, off-campus or online)</a:t>
          </a:r>
        </a:p>
      </dsp:txBody>
      <dsp:txXfrm>
        <a:off x="6033035" y="2977963"/>
        <a:ext cx="1388853" cy="673473"/>
      </dsp:txXfrm>
    </dsp:sp>
    <dsp:sp modelId="{0004D0D1-B245-4F4C-8487-EF2959F848BB}">
      <dsp:nvSpPr>
        <dsp:cNvPr id="0" name=""/>
        <dsp:cNvSpPr/>
      </dsp:nvSpPr>
      <dsp:spPr>
        <a:xfrm>
          <a:off x="7442841" y="3304988"/>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3300392"/>
        <a:ext cx="28615" cy="28615"/>
      </dsp:txXfrm>
    </dsp:sp>
    <dsp:sp modelId="{F22C9A42-9707-47BE-BCC5-1BE3131E13EB}">
      <dsp:nvSpPr>
        <dsp:cNvPr id="0" name=""/>
        <dsp:cNvSpPr/>
      </dsp:nvSpPr>
      <dsp:spPr>
        <a:xfrm>
          <a:off x="8015145" y="295701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*50%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2977963"/>
        <a:ext cx="1388853" cy="673473"/>
      </dsp:txXfrm>
    </dsp:sp>
    <dsp:sp modelId="{07CF7C9C-44A7-4751-8179-D531A4FAE4DB}">
      <dsp:nvSpPr>
        <dsp:cNvPr id="0" name=""/>
        <dsp:cNvSpPr/>
      </dsp:nvSpPr>
      <dsp:spPr>
        <a:xfrm rot="3654187">
          <a:off x="3134426" y="3613495"/>
          <a:ext cx="1176882" cy="19423"/>
        </a:xfrm>
        <a:custGeom>
          <a:avLst/>
          <a:gdLst/>
          <a:ahLst/>
          <a:cxnLst/>
          <a:rect l="0" t="0" r="0" b="0"/>
          <a:pathLst>
            <a:path>
              <a:moveTo>
                <a:pt x="0" y="9711"/>
              </a:moveTo>
              <a:lnTo>
                <a:pt x="1176882"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93446" y="3593785"/>
        <a:ext cx="58844" cy="58844"/>
      </dsp:txXfrm>
    </dsp:sp>
    <dsp:sp modelId="{26E78E4C-18B2-4B7A-935F-DFD9F93C0E9A}">
      <dsp:nvSpPr>
        <dsp:cNvPr id="0" name=""/>
        <dsp:cNvSpPr/>
      </dsp:nvSpPr>
      <dsp:spPr>
        <a:xfrm>
          <a:off x="4009019" y="3779696"/>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Eligible Spouse or Dependent:</a:t>
          </a:r>
        </a:p>
        <a:p>
          <a:pPr marL="0" lvl="0" indent="0" algn="ctr" defTabSz="311150">
            <a:lnSpc>
              <a:spcPct val="90000"/>
            </a:lnSpc>
            <a:spcBef>
              <a:spcPct val="0"/>
            </a:spcBef>
            <a:spcAft>
              <a:spcPct val="35000"/>
            </a:spcAft>
            <a:buNone/>
          </a:pPr>
          <a:r>
            <a:rPr lang="en-US" sz="700" kern="1200" dirty="0"/>
            <a:t>of an Employee of any other campus of the University of Arkansas</a:t>
          </a:r>
          <a:endParaRPr lang="en-US" sz="700" kern="1200" dirty="0">
            <a:solidFill>
              <a:srgbClr val="FF0000"/>
            </a:solidFill>
          </a:endParaRPr>
        </a:p>
      </dsp:txBody>
      <dsp:txXfrm>
        <a:off x="4029972" y="3800649"/>
        <a:ext cx="1388853" cy="673473"/>
      </dsp:txXfrm>
    </dsp:sp>
    <dsp:sp modelId="{5A6ABB02-B54F-4C12-AEDE-158399FEEF87}">
      <dsp:nvSpPr>
        <dsp:cNvPr id="0" name=""/>
        <dsp:cNvSpPr/>
      </dsp:nvSpPr>
      <dsp:spPr>
        <a:xfrm>
          <a:off x="5439779" y="4127674"/>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11623" y="4123078"/>
        <a:ext cx="28615" cy="28615"/>
      </dsp:txXfrm>
    </dsp:sp>
    <dsp:sp modelId="{4525D408-560C-4B1F-A5E0-8FA2274D8C24}">
      <dsp:nvSpPr>
        <dsp:cNvPr id="0" name=""/>
        <dsp:cNvSpPr/>
      </dsp:nvSpPr>
      <dsp:spPr>
        <a:xfrm>
          <a:off x="6012082" y="3779696"/>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err="1"/>
            <a:t>UofA</a:t>
          </a:r>
          <a:r>
            <a:rPr lang="en-US" sz="700" kern="1200" dirty="0"/>
            <a:t> Fayetteville (on-campus, off-campus or online)</a:t>
          </a:r>
        </a:p>
      </dsp:txBody>
      <dsp:txXfrm>
        <a:off x="6033035" y="3800649"/>
        <a:ext cx="1388853" cy="673473"/>
      </dsp:txXfrm>
    </dsp:sp>
    <dsp:sp modelId="{6E58C826-4829-40DB-B694-1D071A0A0430}">
      <dsp:nvSpPr>
        <dsp:cNvPr id="0" name=""/>
        <dsp:cNvSpPr/>
      </dsp:nvSpPr>
      <dsp:spPr>
        <a:xfrm>
          <a:off x="7442841" y="4127674"/>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4123078"/>
        <a:ext cx="28615" cy="28615"/>
      </dsp:txXfrm>
    </dsp:sp>
    <dsp:sp modelId="{C500F0A7-5E04-4924-9B05-489599C28BAC}">
      <dsp:nvSpPr>
        <dsp:cNvPr id="0" name=""/>
        <dsp:cNvSpPr/>
      </dsp:nvSpPr>
      <dsp:spPr>
        <a:xfrm>
          <a:off x="8015145" y="3779696"/>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*40%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3800649"/>
        <a:ext cx="1388853" cy="673473"/>
      </dsp:txXfrm>
    </dsp:sp>
    <dsp:sp modelId="{87F9F0D7-E44B-4234-B664-A980F8FC5A42}">
      <dsp:nvSpPr>
        <dsp:cNvPr id="0" name=""/>
        <dsp:cNvSpPr/>
      </dsp:nvSpPr>
      <dsp:spPr>
        <a:xfrm rot="3496147">
          <a:off x="1175718" y="4487599"/>
          <a:ext cx="1088174" cy="19423"/>
        </a:xfrm>
        <a:custGeom>
          <a:avLst/>
          <a:gdLst/>
          <a:ahLst/>
          <a:cxnLst/>
          <a:rect l="0" t="0" r="0" b="0"/>
          <a:pathLst>
            <a:path>
              <a:moveTo>
                <a:pt x="0" y="9711"/>
              </a:moveTo>
              <a:lnTo>
                <a:pt x="1088174" y="971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92600" y="4470107"/>
        <a:ext cx="54408" cy="54408"/>
      </dsp:txXfrm>
    </dsp:sp>
    <dsp:sp modelId="{764D1407-F03D-4027-9D61-3927E83CAD42}">
      <dsp:nvSpPr>
        <dsp:cNvPr id="0" name=""/>
        <dsp:cNvSpPr/>
      </dsp:nvSpPr>
      <dsp:spPr>
        <a:xfrm>
          <a:off x="2005957" y="460238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Employee continuously employed less than one complete fall or spring semester in a full-time position with the University</a:t>
          </a:r>
        </a:p>
      </dsp:txBody>
      <dsp:txXfrm>
        <a:off x="2026910" y="4623336"/>
        <a:ext cx="1388853" cy="673473"/>
      </dsp:txXfrm>
    </dsp:sp>
    <dsp:sp modelId="{8D3F10B0-2C8B-4592-B84E-0E5280D6013B}">
      <dsp:nvSpPr>
        <dsp:cNvPr id="0" name=""/>
        <dsp:cNvSpPr/>
      </dsp:nvSpPr>
      <dsp:spPr>
        <a:xfrm>
          <a:off x="3436716" y="4950361"/>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8560" y="4945765"/>
        <a:ext cx="28615" cy="28615"/>
      </dsp:txXfrm>
    </dsp:sp>
    <dsp:sp modelId="{00F99650-2BB5-4565-A491-066102EF9364}">
      <dsp:nvSpPr>
        <dsp:cNvPr id="0" name=""/>
        <dsp:cNvSpPr/>
      </dsp:nvSpPr>
      <dsp:spPr>
        <a:xfrm>
          <a:off x="4009019" y="460238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No waiver of tuition until</a:t>
          </a:r>
        </a:p>
        <a:p>
          <a:pPr marL="0" lvl="0" indent="0" algn="ctr" defTabSz="311150">
            <a:lnSpc>
              <a:spcPct val="90000"/>
            </a:lnSpc>
            <a:spcBef>
              <a:spcPct val="0"/>
            </a:spcBef>
            <a:spcAft>
              <a:spcPct val="35000"/>
            </a:spcAft>
            <a:buNone/>
          </a:pPr>
          <a:r>
            <a:rPr lang="en-US" sz="700" kern="1200" dirty="0"/>
            <a:t>eligibility criteria is met</a:t>
          </a:r>
        </a:p>
      </dsp:txBody>
      <dsp:txXfrm>
        <a:off x="4029972" y="4623336"/>
        <a:ext cx="1388853" cy="6734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F5F2C-552D-4F39-86B6-18E79B4B6F8A}">
      <dsp:nvSpPr>
        <dsp:cNvPr id="0" name=""/>
        <dsp:cNvSpPr/>
      </dsp:nvSpPr>
      <dsp:spPr>
        <a:xfrm>
          <a:off x="6851" y="3391813"/>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Degree Program at Reduced Rates Under Board Policy 440.1 Prior to 05/01/17</a:t>
          </a:r>
        </a:p>
        <a:p>
          <a:pPr marL="0" lvl="0" indent="0" algn="ctr" defTabSz="444500">
            <a:lnSpc>
              <a:spcPct val="90000"/>
            </a:lnSpc>
            <a:spcBef>
              <a:spcPct val="0"/>
            </a:spcBef>
            <a:spcAft>
              <a:spcPts val="0"/>
            </a:spcAft>
            <a:buNone/>
          </a:pPr>
          <a:r>
            <a:rPr lang="en-US" sz="1000" kern="1200" dirty="0"/>
            <a:t>Remain Continuously Enrolled in </a:t>
          </a:r>
          <a:r>
            <a:rPr lang="en-US" sz="1000" kern="1200" dirty="0">
              <a:solidFill>
                <a:schemeClr val="tx1"/>
              </a:solidFill>
            </a:rPr>
            <a:t>the Same </a:t>
          </a:r>
          <a:r>
            <a:rPr lang="en-US" sz="1000" kern="1200" dirty="0"/>
            <a:t>Degree Program</a:t>
          </a:r>
        </a:p>
        <a:p>
          <a:pPr marL="0" lvl="0" indent="0" algn="ctr" defTabSz="444500">
            <a:lnSpc>
              <a:spcPct val="90000"/>
            </a:lnSpc>
            <a:spcBef>
              <a:spcPct val="0"/>
            </a:spcBef>
            <a:spcAft>
              <a:spcPts val="0"/>
            </a:spcAft>
            <a:buNone/>
          </a:pPr>
          <a:r>
            <a:rPr lang="en-US" sz="600" kern="1200" dirty="0"/>
            <a:t>(UASP 445.1, 2. C.)</a:t>
          </a:r>
        </a:p>
      </dsp:txBody>
      <dsp:txXfrm>
        <a:off x="33423" y="3418385"/>
        <a:ext cx="1761297" cy="854076"/>
      </dsp:txXfrm>
    </dsp:sp>
    <dsp:sp modelId="{5E42A390-39B7-4563-8369-460D4E5B80A3}">
      <dsp:nvSpPr>
        <dsp:cNvPr id="0" name=""/>
        <dsp:cNvSpPr/>
      </dsp:nvSpPr>
      <dsp:spPr>
        <a:xfrm rot="17692822">
          <a:off x="1321650" y="3050662"/>
          <a:ext cx="1725061" cy="24565"/>
        </a:xfrm>
        <a:custGeom>
          <a:avLst/>
          <a:gdLst/>
          <a:ahLst/>
          <a:cxnLst/>
          <a:rect l="0" t="0" r="0" b="0"/>
          <a:pathLst>
            <a:path>
              <a:moveTo>
                <a:pt x="0" y="12282"/>
              </a:moveTo>
              <a:lnTo>
                <a:pt x="1725061" y="1228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141055" y="3019818"/>
        <a:ext cx="86253" cy="86253"/>
      </dsp:txXfrm>
    </dsp:sp>
    <dsp:sp modelId="{A8A3B2D9-5B09-44C0-89B0-CFFDE75B0C38}">
      <dsp:nvSpPr>
        <dsp:cNvPr id="0" name=""/>
        <dsp:cNvSpPr/>
      </dsp:nvSpPr>
      <dsp:spPr>
        <a:xfrm>
          <a:off x="2547069" y="1826857"/>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252"/>
            </a:spcAft>
            <a:buNone/>
          </a:pPr>
          <a:r>
            <a:rPr lang="en-US" sz="1000" kern="1200" dirty="0"/>
            <a:t>Fayetteville Campus Employee;</a:t>
          </a:r>
        </a:p>
        <a:p>
          <a:pPr marL="0" lvl="0" indent="0" algn="ctr" defTabSz="444500">
            <a:lnSpc>
              <a:spcPct val="90000"/>
            </a:lnSpc>
            <a:spcBef>
              <a:spcPct val="0"/>
            </a:spcBef>
            <a:spcAft>
              <a:spcPts val="252"/>
            </a:spcAft>
            <a:buNone/>
          </a:pPr>
          <a:r>
            <a:rPr lang="en-US" sz="1000" kern="1200" dirty="0"/>
            <a:t>Employee of a Unit of the University of Arkansas</a:t>
          </a:r>
        </a:p>
      </dsp:txBody>
      <dsp:txXfrm>
        <a:off x="2573641" y="1853429"/>
        <a:ext cx="1761297" cy="854076"/>
      </dsp:txXfrm>
    </dsp:sp>
    <dsp:sp modelId="{DE684C1C-34EC-4912-BFC5-431015C93F65}">
      <dsp:nvSpPr>
        <dsp:cNvPr id="0" name=""/>
        <dsp:cNvSpPr/>
      </dsp:nvSpPr>
      <dsp:spPr>
        <a:xfrm rot="18289469">
          <a:off x="4088940" y="1746532"/>
          <a:ext cx="1270918" cy="24565"/>
        </a:xfrm>
        <a:custGeom>
          <a:avLst/>
          <a:gdLst/>
          <a:ahLst/>
          <a:cxnLst/>
          <a:rect l="0" t="0" r="0" b="0"/>
          <a:pathLst>
            <a:path>
              <a:moveTo>
                <a:pt x="0" y="12282"/>
              </a:moveTo>
              <a:lnTo>
                <a:pt x="1270918"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92627" y="1727042"/>
        <a:ext cx="63545" cy="63545"/>
      </dsp:txXfrm>
    </dsp:sp>
    <dsp:sp modelId="{72F611E9-0718-4AD7-B6BF-09D80243092D}">
      <dsp:nvSpPr>
        <dsp:cNvPr id="0" name=""/>
        <dsp:cNvSpPr/>
      </dsp:nvSpPr>
      <dsp:spPr>
        <a:xfrm>
          <a:off x="5087288" y="783553"/>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a:t>
          </a:r>
          <a:r>
            <a:rPr lang="en-US" sz="1000" kern="1200" dirty="0" err="1"/>
            <a:t>UofA</a:t>
          </a:r>
          <a:r>
            <a:rPr lang="en-US" sz="1000" kern="1200" dirty="0"/>
            <a:t> Fayetteville Degree Program (on-campus, off-campus or online)</a:t>
          </a:r>
        </a:p>
      </dsp:txBody>
      <dsp:txXfrm>
        <a:off x="5113860" y="810125"/>
        <a:ext cx="1761297" cy="854076"/>
      </dsp:txXfrm>
    </dsp:sp>
    <dsp:sp modelId="{A63EA933-29C1-407D-96DC-CCB7ABB0EB08}">
      <dsp:nvSpPr>
        <dsp:cNvPr id="0" name=""/>
        <dsp:cNvSpPr/>
      </dsp:nvSpPr>
      <dsp:spPr>
        <a:xfrm rot="19457599">
          <a:off x="6817719" y="964054"/>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953992"/>
        <a:ext cx="44689" cy="44689"/>
      </dsp:txXfrm>
    </dsp:sp>
    <dsp:sp modelId="{770E38E2-959E-4E1B-AD4A-BD45CDFCAC38}">
      <dsp:nvSpPr>
        <dsp:cNvPr id="0" name=""/>
        <dsp:cNvSpPr/>
      </dsp:nvSpPr>
      <dsp:spPr>
        <a:xfrm>
          <a:off x="7627506" y="261901"/>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Undergraduate</a:t>
          </a:r>
        </a:p>
        <a:p>
          <a:pPr marL="0" lvl="0" indent="0" algn="ctr" defTabSz="444500">
            <a:lnSpc>
              <a:spcPct val="90000"/>
            </a:lnSpc>
            <a:spcBef>
              <a:spcPct val="0"/>
            </a:spcBef>
            <a:spcAft>
              <a:spcPct val="35000"/>
            </a:spcAft>
            <a:buNone/>
          </a:pPr>
          <a:r>
            <a:rPr lang="en-US" sz="1000" kern="1200" dirty="0"/>
            <a:t>*90%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288473"/>
        <a:ext cx="1761297" cy="854076"/>
      </dsp:txXfrm>
    </dsp:sp>
    <dsp:sp modelId="{ED44CA19-A802-4C7F-9E8E-4EEA378F0539}">
      <dsp:nvSpPr>
        <dsp:cNvPr id="0" name=""/>
        <dsp:cNvSpPr/>
      </dsp:nvSpPr>
      <dsp:spPr>
        <a:xfrm rot="2142401">
          <a:off x="6817719" y="1485706"/>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1475644"/>
        <a:ext cx="44689" cy="44689"/>
      </dsp:txXfrm>
    </dsp:sp>
    <dsp:sp modelId="{F4140ACD-2109-4FBF-8282-B4868AECE5C1}">
      <dsp:nvSpPr>
        <dsp:cNvPr id="0" name=""/>
        <dsp:cNvSpPr/>
      </dsp:nvSpPr>
      <dsp:spPr>
        <a:xfrm>
          <a:off x="7627506" y="1305205"/>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Graduate &amp; Professional (not Law or Medical)</a:t>
          </a:r>
        </a:p>
        <a:p>
          <a:pPr marL="0" lvl="0" indent="0" algn="ctr" defTabSz="444500">
            <a:lnSpc>
              <a:spcPct val="90000"/>
            </a:lnSpc>
            <a:spcBef>
              <a:spcPct val="0"/>
            </a:spcBef>
            <a:spcAft>
              <a:spcPct val="35000"/>
            </a:spcAft>
            <a:buNone/>
          </a:pPr>
          <a:r>
            <a:rPr lang="en-US" sz="1000" kern="1200" dirty="0"/>
            <a:t>*90%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1331777"/>
        <a:ext cx="1761297" cy="854076"/>
      </dsp:txXfrm>
    </dsp:sp>
    <dsp:sp modelId="{3A2E7009-9E21-4905-B3C6-EB8CDF5C9445}">
      <dsp:nvSpPr>
        <dsp:cNvPr id="0" name=""/>
        <dsp:cNvSpPr/>
      </dsp:nvSpPr>
      <dsp:spPr>
        <a:xfrm rot="3310531">
          <a:off x="4088940" y="2789836"/>
          <a:ext cx="1270918" cy="24565"/>
        </a:xfrm>
        <a:custGeom>
          <a:avLst/>
          <a:gdLst/>
          <a:ahLst/>
          <a:cxnLst/>
          <a:rect l="0" t="0" r="0" b="0"/>
          <a:pathLst>
            <a:path>
              <a:moveTo>
                <a:pt x="0" y="12282"/>
              </a:moveTo>
              <a:lnTo>
                <a:pt x="1270918"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92627" y="2770346"/>
        <a:ext cx="63545" cy="63545"/>
      </dsp:txXfrm>
    </dsp:sp>
    <dsp:sp modelId="{9AB10E6B-6BDA-4CD2-ADC1-2AD6D9815DE5}">
      <dsp:nvSpPr>
        <dsp:cNvPr id="0" name=""/>
        <dsp:cNvSpPr/>
      </dsp:nvSpPr>
      <dsp:spPr>
        <a:xfrm>
          <a:off x="5087288" y="2870161"/>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Degree Program offered by any other campus of the University of Arkansas (on-campus, off-campus or online, including </a:t>
          </a:r>
          <a:r>
            <a:rPr lang="en-US" sz="1000" i="1" kern="1200" dirty="0" err="1"/>
            <a:t>e</a:t>
          </a:r>
          <a:r>
            <a:rPr lang="en-US" sz="1000" kern="1200" dirty="0" err="1"/>
            <a:t>Versity</a:t>
          </a:r>
          <a:r>
            <a:rPr lang="en-US" sz="1000" kern="1200" dirty="0"/>
            <a:t>)</a:t>
          </a:r>
        </a:p>
      </dsp:txBody>
      <dsp:txXfrm>
        <a:off x="5113860" y="2896733"/>
        <a:ext cx="1761297" cy="854076"/>
      </dsp:txXfrm>
    </dsp:sp>
    <dsp:sp modelId="{E61FC121-FD9E-4493-BE70-EE5681AA6433}">
      <dsp:nvSpPr>
        <dsp:cNvPr id="0" name=""/>
        <dsp:cNvSpPr/>
      </dsp:nvSpPr>
      <dsp:spPr>
        <a:xfrm rot="19457599">
          <a:off x="6817719" y="3050662"/>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3040600"/>
        <a:ext cx="44689" cy="44689"/>
      </dsp:txXfrm>
    </dsp:sp>
    <dsp:sp modelId="{D7DB141F-CE18-43DA-BFD1-F1ECB2F0D10E}">
      <dsp:nvSpPr>
        <dsp:cNvPr id="0" name=""/>
        <dsp:cNvSpPr/>
      </dsp:nvSpPr>
      <dsp:spPr>
        <a:xfrm>
          <a:off x="7627506" y="2348509"/>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Undergraduate</a:t>
          </a:r>
        </a:p>
        <a:p>
          <a:pPr marL="0" lvl="0" indent="0" algn="ctr" defTabSz="444500">
            <a:lnSpc>
              <a:spcPct val="90000"/>
            </a:lnSpc>
            <a:spcBef>
              <a:spcPct val="0"/>
            </a:spcBef>
            <a:spcAft>
              <a:spcPct val="35000"/>
            </a:spcAft>
            <a:buNone/>
          </a:pPr>
          <a:r>
            <a:rPr lang="en-US" sz="1000" kern="1200" dirty="0"/>
            <a:t>*70%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2375081"/>
        <a:ext cx="1761297" cy="854076"/>
      </dsp:txXfrm>
    </dsp:sp>
    <dsp:sp modelId="{DBA9BC74-0E54-4191-98F3-ECC91F0BFAB8}">
      <dsp:nvSpPr>
        <dsp:cNvPr id="0" name=""/>
        <dsp:cNvSpPr/>
      </dsp:nvSpPr>
      <dsp:spPr>
        <a:xfrm rot="2142401">
          <a:off x="6817719" y="3572314"/>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3562252"/>
        <a:ext cx="44689" cy="44689"/>
      </dsp:txXfrm>
    </dsp:sp>
    <dsp:sp modelId="{CB67C82E-F89E-479A-84B3-C7EB85FFD06B}">
      <dsp:nvSpPr>
        <dsp:cNvPr id="0" name=""/>
        <dsp:cNvSpPr/>
      </dsp:nvSpPr>
      <dsp:spPr>
        <a:xfrm>
          <a:off x="7627506" y="3391813"/>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Graduate (not Professional)</a:t>
          </a:r>
        </a:p>
        <a:p>
          <a:pPr marL="0" lvl="0" indent="0" algn="ctr" defTabSz="444500">
            <a:lnSpc>
              <a:spcPct val="90000"/>
            </a:lnSpc>
            <a:spcBef>
              <a:spcPct val="0"/>
            </a:spcBef>
            <a:spcAft>
              <a:spcPct val="35000"/>
            </a:spcAft>
            <a:buNone/>
          </a:pPr>
          <a:r>
            <a:rPr lang="en-US" sz="1000" kern="1200" dirty="0"/>
            <a:t>*70% waiver of tuition</a:t>
          </a:r>
          <a:endParaRPr lang="en-US" sz="1000" kern="1200" dirty="0">
            <a:solidFill>
              <a:srgbClr val="FF0000"/>
            </a:solidFill>
          </a:endParaRP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3418385"/>
        <a:ext cx="1761297" cy="854076"/>
      </dsp:txXfrm>
    </dsp:sp>
    <dsp:sp modelId="{D0382A8A-87CA-4D55-8B34-57707DBF9407}">
      <dsp:nvSpPr>
        <dsp:cNvPr id="0" name=""/>
        <dsp:cNvSpPr/>
      </dsp:nvSpPr>
      <dsp:spPr>
        <a:xfrm rot="3907178">
          <a:off x="1321650" y="4615618"/>
          <a:ext cx="1725061" cy="24565"/>
        </a:xfrm>
        <a:custGeom>
          <a:avLst/>
          <a:gdLst/>
          <a:ahLst/>
          <a:cxnLst/>
          <a:rect l="0" t="0" r="0" b="0"/>
          <a:pathLst>
            <a:path>
              <a:moveTo>
                <a:pt x="0" y="12282"/>
              </a:moveTo>
              <a:lnTo>
                <a:pt x="1725061" y="1228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141055" y="4584774"/>
        <a:ext cx="86253" cy="86253"/>
      </dsp:txXfrm>
    </dsp:sp>
    <dsp:sp modelId="{FFC1824B-EFE7-4A11-BF13-D8563A665195}">
      <dsp:nvSpPr>
        <dsp:cNvPr id="0" name=""/>
        <dsp:cNvSpPr/>
      </dsp:nvSpPr>
      <dsp:spPr>
        <a:xfrm>
          <a:off x="2547069" y="4956769"/>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Employee of any other campus of the University of Arkansas</a:t>
          </a:r>
        </a:p>
      </dsp:txBody>
      <dsp:txXfrm>
        <a:off x="2573641" y="4983341"/>
        <a:ext cx="1761297" cy="854076"/>
      </dsp:txXfrm>
    </dsp:sp>
    <dsp:sp modelId="{7CBED928-2DDE-4BAE-9009-33CAA7D7F14C}">
      <dsp:nvSpPr>
        <dsp:cNvPr id="0" name=""/>
        <dsp:cNvSpPr/>
      </dsp:nvSpPr>
      <dsp:spPr>
        <a:xfrm>
          <a:off x="4361511" y="5398096"/>
          <a:ext cx="725776" cy="24565"/>
        </a:xfrm>
        <a:custGeom>
          <a:avLst/>
          <a:gdLst/>
          <a:ahLst/>
          <a:cxnLst/>
          <a:rect l="0" t="0" r="0" b="0"/>
          <a:pathLst>
            <a:path>
              <a:moveTo>
                <a:pt x="0" y="12282"/>
              </a:moveTo>
              <a:lnTo>
                <a:pt x="72577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06255" y="5392235"/>
        <a:ext cx="36288" cy="36288"/>
      </dsp:txXfrm>
    </dsp:sp>
    <dsp:sp modelId="{C9A5F599-5802-47AE-B3BC-B4E41D1C906E}">
      <dsp:nvSpPr>
        <dsp:cNvPr id="0" name=""/>
        <dsp:cNvSpPr/>
      </dsp:nvSpPr>
      <dsp:spPr>
        <a:xfrm>
          <a:off x="5087288" y="4956769"/>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a:t>
          </a:r>
          <a:r>
            <a:rPr lang="en-US" sz="1000" kern="1200" dirty="0" err="1"/>
            <a:t>UofA</a:t>
          </a:r>
          <a:r>
            <a:rPr lang="en-US" sz="1000" kern="1200" dirty="0"/>
            <a:t> Fayetteville Degree Program (on-campus, off-campus or online)</a:t>
          </a:r>
        </a:p>
      </dsp:txBody>
      <dsp:txXfrm>
        <a:off x="5113860" y="4983341"/>
        <a:ext cx="1761297" cy="854076"/>
      </dsp:txXfrm>
    </dsp:sp>
    <dsp:sp modelId="{6EDFB17C-E47F-4F98-A2E3-30C247F2214D}">
      <dsp:nvSpPr>
        <dsp:cNvPr id="0" name=""/>
        <dsp:cNvSpPr/>
      </dsp:nvSpPr>
      <dsp:spPr>
        <a:xfrm rot="19457599">
          <a:off x="6817719" y="5137270"/>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5127208"/>
        <a:ext cx="44689" cy="44689"/>
      </dsp:txXfrm>
    </dsp:sp>
    <dsp:sp modelId="{5D2E50E6-1330-4D86-A271-078B50D0D2DF}">
      <dsp:nvSpPr>
        <dsp:cNvPr id="0" name=""/>
        <dsp:cNvSpPr/>
      </dsp:nvSpPr>
      <dsp:spPr>
        <a:xfrm>
          <a:off x="7627506" y="4435117"/>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Undergraduate</a:t>
          </a:r>
        </a:p>
        <a:p>
          <a:pPr marL="0" lvl="0" indent="0" algn="ctr" defTabSz="444500">
            <a:lnSpc>
              <a:spcPct val="90000"/>
            </a:lnSpc>
            <a:spcBef>
              <a:spcPct val="0"/>
            </a:spcBef>
            <a:spcAft>
              <a:spcPct val="35000"/>
            </a:spcAft>
            <a:buNone/>
          </a:pPr>
          <a:r>
            <a:rPr lang="en-US" sz="1000" kern="1200" dirty="0"/>
            <a:t>*70%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4461689"/>
        <a:ext cx="1761297" cy="854076"/>
      </dsp:txXfrm>
    </dsp:sp>
    <dsp:sp modelId="{FF5E5667-1B35-4A64-9B24-D78BC18E847D}">
      <dsp:nvSpPr>
        <dsp:cNvPr id="0" name=""/>
        <dsp:cNvSpPr/>
      </dsp:nvSpPr>
      <dsp:spPr>
        <a:xfrm rot="2142401">
          <a:off x="6817719" y="5658922"/>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5648860"/>
        <a:ext cx="44689" cy="44689"/>
      </dsp:txXfrm>
    </dsp:sp>
    <dsp:sp modelId="{612DB425-5D8B-415F-88A0-0DD148943D4D}">
      <dsp:nvSpPr>
        <dsp:cNvPr id="0" name=""/>
        <dsp:cNvSpPr/>
      </dsp:nvSpPr>
      <dsp:spPr>
        <a:xfrm>
          <a:off x="7627506" y="5478420"/>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Graduate (not professional)</a:t>
          </a:r>
        </a:p>
        <a:p>
          <a:pPr marL="0" lvl="0" indent="0" algn="ctr" defTabSz="444500">
            <a:lnSpc>
              <a:spcPct val="90000"/>
            </a:lnSpc>
            <a:spcBef>
              <a:spcPct val="0"/>
            </a:spcBef>
            <a:spcAft>
              <a:spcPct val="35000"/>
            </a:spcAft>
            <a:buNone/>
          </a:pPr>
          <a:r>
            <a:rPr lang="en-US" sz="1000" kern="1200" dirty="0"/>
            <a:t>*70%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5504992"/>
        <a:ext cx="1761297" cy="8540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4980"/>
          </a:xfrm>
          <a:prstGeom prst="rect">
            <a:avLst/>
          </a:prstGeom>
        </p:spPr>
        <p:txBody>
          <a:bodyPr vert="horz" lIns="91417" tIns="45708" rIns="91417" bIns="45708" rtlCol="0"/>
          <a:lstStyle>
            <a:lvl1pPr algn="l">
              <a:defRPr sz="1200"/>
            </a:lvl1pPr>
          </a:lstStyle>
          <a:p>
            <a:endParaRPr lang="en-US"/>
          </a:p>
        </p:txBody>
      </p:sp>
      <p:sp>
        <p:nvSpPr>
          <p:cNvPr id="3" name="Date Placeholder 2"/>
          <p:cNvSpPr>
            <a:spLocks noGrp="1"/>
          </p:cNvSpPr>
          <p:nvPr>
            <p:ph type="dt" sz="quarter" idx="1"/>
          </p:nvPr>
        </p:nvSpPr>
        <p:spPr>
          <a:xfrm>
            <a:off x="3970341" y="1"/>
            <a:ext cx="3038475" cy="464980"/>
          </a:xfrm>
          <a:prstGeom prst="rect">
            <a:avLst/>
          </a:prstGeom>
        </p:spPr>
        <p:txBody>
          <a:bodyPr vert="horz" lIns="91417" tIns="45708" rIns="91417" bIns="45708" rtlCol="0"/>
          <a:lstStyle>
            <a:lvl1pPr algn="r">
              <a:defRPr sz="1200"/>
            </a:lvl1pPr>
          </a:lstStyle>
          <a:p>
            <a:fld id="{352B6B4D-6342-4344-9750-A43163957964}" type="datetimeFigureOut">
              <a:rPr lang="en-US" smtClean="0"/>
              <a:t>8/16/2017</a:t>
            </a:fld>
            <a:endParaRPr lang="en-US"/>
          </a:p>
        </p:txBody>
      </p:sp>
      <p:sp>
        <p:nvSpPr>
          <p:cNvPr id="4" name="Footer Placeholder 3"/>
          <p:cNvSpPr>
            <a:spLocks noGrp="1"/>
          </p:cNvSpPr>
          <p:nvPr>
            <p:ph type="ftr" sz="quarter" idx="2"/>
          </p:nvPr>
        </p:nvSpPr>
        <p:spPr>
          <a:xfrm>
            <a:off x="3" y="8829823"/>
            <a:ext cx="3038475" cy="464980"/>
          </a:xfrm>
          <a:prstGeom prst="rect">
            <a:avLst/>
          </a:prstGeom>
        </p:spPr>
        <p:txBody>
          <a:bodyPr vert="horz" lIns="91417" tIns="45708" rIns="91417"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829823"/>
            <a:ext cx="3038475" cy="464980"/>
          </a:xfrm>
          <a:prstGeom prst="rect">
            <a:avLst/>
          </a:prstGeom>
        </p:spPr>
        <p:txBody>
          <a:bodyPr vert="horz" lIns="91417" tIns="45708" rIns="91417" bIns="45708" rtlCol="0" anchor="b"/>
          <a:lstStyle>
            <a:lvl1pPr algn="r">
              <a:defRPr sz="1200"/>
            </a:lvl1pPr>
          </a:lstStyle>
          <a:p>
            <a:fld id="{58B0FE3F-AFEC-4C48-80A5-50DD93A4FCB3}" type="slidenum">
              <a:rPr lang="en-US" smtClean="0"/>
              <a:t>‹#›</a:t>
            </a:fld>
            <a:endParaRPr lang="en-US"/>
          </a:p>
        </p:txBody>
      </p:sp>
    </p:spTree>
    <p:extLst>
      <p:ext uri="{BB962C8B-B14F-4D97-AF65-F5344CB8AC3E}">
        <p14:creationId xmlns:p14="http://schemas.microsoft.com/office/powerpoint/2010/main" val="10650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6725"/>
          </a:xfrm>
          <a:prstGeom prst="rect">
            <a:avLst/>
          </a:prstGeom>
        </p:spPr>
        <p:txBody>
          <a:bodyPr vert="horz" lIns="91417" tIns="45708" rIns="91417" bIns="45708" rtlCol="0"/>
          <a:lstStyle>
            <a:lvl1pPr algn="l">
              <a:defRPr sz="1200"/>
            </a:lvl1pPr>
          </a:lstStyle>
          <a:p>
            <a:endParaRPr lang="en-US"/>
          </a:p>
        </p:txBody>
      </p:sp>
      <p:sp>
        <p:nvSpPr>
          <p:cNvPr id="3" name="Date Placeholder 2"/>
          <p:cNvSpPr>
            <a:spLocks noGrp="1"/>
          </p:cNvSpPr>
          <p:nvPr>
            <p:ph type="dt" idx="1"/>
          </p:nvPr>
        </p:nvSpPr>
        <p:spPr>
          <a:xfrm>
            <a:off x="3970340" y="0"/>
            <a:ext cx="3038475" cy="466725"/>
          </a:xfrm>
          <a:prstGeom prst="rect">
            <a:avLst/>
          </a:prstGeom>
        </p:spPr>
        <p:txBody>
          <a:bodyPr vert="horz" lIns="91417" tIns="45708" rIns="91417" bIns="45708" rtlCol="0"/>
          <a:lstStyle>
            <a:lvl1pPr algn="r">
              <a:defRPr sz="1200"/>
            </a:lvl1pPr>
          </a:lstStyle>
          <a:p>
            <a:fld id="{AEE60156-E404-463B-A96F-52C29D9549F7}" type="datetimeFigureOut">
              <a:rPr lang="en-US" smtClean="0"/>
              <a:t>8/16/2017</a:t>
            </a:fld>
            <a:endParaRPr lang="en-US"/>
          </a:p>
        </p:txBody>
      </p:sp>
      <p:sp>
        <p:nvSpPr>
          <p:cNvPr id="4" name="Slide Image Placeholder 3"/>
          <p:cNvSpPr>
            <a:spLocks noGrp="1" noRot="1" noChangeAspect="1"/>
          </p:cNvSpPr>
          <p:nvPr>
            <p:ph type="sldImg" idx="2"/>
          </p:nvPr>
        </p:nvSpPr>
        <p:spPr>
          <a:xfrm>
            <a:off x="1447800" y="1162050"/>
            <a:ext cx="4114800" cy="3136900"/>
          </a:xfrm>
          <a:prstGeom prst="rect">
            <a:avLst/>
          </a:prstGeom>
          <a:noFill/>
          <a:ln w="12700">
            <a:solidFill>
              <a:prstClr val="black"/>
            </a:solidFill>
          </a:ln>
        </p:spPr>
        <p:txBody>
          <a:bodyPr vert="horz" lIns="91417" tIns="45708" rIns="91417" bIns="45708" rtlCol="0" anchor="ctr"/>
          <a:lstStyle/>
          <a:p>
            <a:endParaRPr lang="en-US"/>
          </a:p>
        </p:txBody>
      </p:sp>
      <p:sp>
        <p:nvSpPr>
          <p:cNvPr id="5" name="Notes Placeholder 4"/>
          <p:cNvSpPr>
            <a:spLocks noGrp="1"/>
          </p:cNvSpPr>
          <p:nvPr>
            <p:ph type="body" sz="quarter" idx="3"/>
          </p:nvPr>
        </p:nvSpPr>
        <p:spPr>
          <a:xfrm>
            <a:off x="701675" y="4473577"/>
            <a:ext cx="5607050" cy="3660775"/>
          </a:xfrm>
          <a:prstGeom prst="rect">
            <a:avLst/>
          </a:prstGeom>
        </p:spPr>
        <p:txBody>
          <a:bodyPr vert="horz" lIns="91417" tIns="45708" rIns="91417" bIns="457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7"/>
            <a:ext cx="3038475" cy="466725"/>
          </a:xfrm>
          <a:prstGeom prst="rect">
            <a:avLst/>
          </a:prstGeom>
        </p:spPr>
        <p:txBody>
          <a:bodyPr vert="horz" lIns="91417" tIns="45708" rIns="91417" bIns="45708"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7"/>
            <a:ext cx="3038475" cy="466725"/>
          </a:xfrm>
          <a:prstGeom prst="rect">
            <a:avLst/>
          </a:prstGeom>
        </p:spPr>
        <p:txBody>
          <a:bodyPr vert="horz" lIns="91417" tIns="45708" rIns="91417" bIns="45708" rtlCol="0" anchor="b"/>
          <a:lstStyle>
            <a:lvl1pPr algn="r">
              <a:defRPr sz="1200"/>
            </a:lvl1pPr>
          </a:lstStyle>
          <a:p>
            <a:fld id="{D87261AE-D981-4692-8210-BE9004353E0B}" type="slidenum">
              <a:rPr lang="en-US" smtClean="0"/>
              <a:t>‹#›</a:t>
            </a:fld>
            <a:endParaRPr lang="en-US"/>
          </a:p>
        </p:txBody>
      </p:sp>
    </p:spTree>
    <p:extLst>
      <p:ext uri="{BB962C8B-B14F-4D97-AF65-F5344CB8AC3E}">
        <p14:creationId xmlns:p14="http://schemas.microsoft.com/office/powerpoint/2010/main" val="445055161"/>
      </p:ext>
    </p:extLst>
  </p:cSld>
  <p:clrMap bg1="lt1" tx1="dk1" bg2="lt2" tx2="dk2" accent1="accent1" accent2="accent2" accent3="accent3" accent4="accent4" accent5="accent5" accent6="accent6" hlink="hlink" folHlink="folHlink"/>
  <p:notesStyle>
    <a:lvl1pPr marL="0" algn="l" defTabSz="966612" rtl="0" eaLnBrk="1" latinLnBrk="0" hangingPunct="1">
      <a:defRPr sz="1269" kern="1200">
        <a:solidFill>
          <a:schemeClr val="tx1"/>
        </a:solidFill>
        <a:latin typeface="+mn-lt"/>
        <a:ea typeface="+mn-ea"/>
        <a:cs typeface="+mn-cs"/>
      </a:defRPr>
    </a:lvl1pPr>
    <a:lvl2pPr marL="483306" algn="l" defTabSz="966612" rtl="0" eaLnBrk="1" latinLnBrk="0" hangingPunct="1">
      <a:defRPr sz="1269" kern="1200">
        <a:solidFill>
          <a:schemeClr val="tx1"/>
        </a:solidFill>
        <a:latin typeface="+mn-lt"/>
        <a:ea typeface="+mn-ea"/>
        <a:cs typeface="+mn-cs"/>
      </a:defRPr>
    </a:lvl2pPr>
    <a:lvl3pPr marL="966612" algn="l" defTabSz="966612" rtl="0" eaLnBrk="1" latinLnBrk="0" hangingPunct="1">
      <a:defRPr sz="1269" kern="1200">
        <a:solidFill>
          <a:schemeClr val="tx1"/>
        </a:solidFill>
        <a:latin typeface="+mn-lt"/>
        <a:ea typeface="+mn-ea"/>
        <a:cs typeface="+mn-cs"/>
      </a:defRPr>
    </a:lvl3pPr>
    <a:lvl4pPr marL="1449918" algn="l" defTabSz="966612" rtl="0" eaLnBrk="1" latinLnBrk="0" hangingPunct="1">
      <a:defRPr sz="1269" kern="1200">
        <a:solidFill>
          <a:schemeClr val="tx1"/>
        </a:solidFill>
        <a:latin typeface="+mn-lt"/>
        <a:ea typeface="+mn-ea"/>
        <a:cs typeface="+mn-cs"/>
      </a:defRPr>
    </a:lvl4pPr>
    <a:lvl5pPr marL="1933224" algn="l" defTabSz="966612" rtl="0" eaLnBrk="1" latinLnBrk="0" hangingPunct="1">
      <a:defRPr sz="1269" kern="1200">
        <a:solidFill>
          <a:schemeClr val="tx1"/>
        </a:solidFill>
        <a:latin typeface="+mn-lt"/>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1162050"/>
            <a:ext cx="41179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7261AE-D981-4692-8210-BE9004353E0B}" type="slidenum">
              <a:rPr lang="en-US" smtClean="0"/>
              <a:t>1</a:t>
            </a:fld>
            <a:endParaRPr lang="en-US"/>
          </a:p>
        </p:txBody>
      </p:sp>
    </p:spTree>
    <p:extLst>
      <p:ext uri="{BB962C8B-B14F-4D97-AF65-F5344CB8AC3E}">
        <p14:creationId xmlns:p14="http://schemas.microsoft.com/office/powerpoint/2010/main" val="2594812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Presentation Title Screen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2448563"/>
            <a:ext cx="8161020" cy="1452880"/>
          </a:xfrm>
        </p:spPr>
        <p:txBody>
          <a:bodyPr anchor="t"/>
          <a:lstStyle>
            <a:lvl1pPr algn="l">
              <a:defRPr sz="2438" b="0" cap="all">
                <a:solidFill>
                  <a:srgbClr val="9D986D"/>
                </a:solidFill>
              </a:defRPr>
            </a:lvl1pPr>
          </a:lstStyle>
          <a:p>
            <a:r>
              <a:rPr lang="en-US" dirty="0"/>
              <a:t>Presentation Title</a:t>
            </a:r>
          </a:p>
        </p:txBody>
      </p:sp>
      <p:sp>
        <p:nvSpPr>
          <p:cNvPr id="3" name="Text Placeholder 2"/>
          <p:cNvSpPr>
            <a:spLocks noGrp="1"/>
          </p:cNvSpPr>
          <p:nvPr>
            <p:ph type="body" idx="1" hasCustomPrompt="1"/>
          </p:nvPr>
        </p:nvSpPr>
        <p:spPr>
          <a:xfrm>
            <a:off x="640080" y="755231"/>
            <a:ext cx="8161020" cy="1600199"/>
          </a:xfrm>
        </p:spPr>
        <p:txBody>
          <a:bodyPr anchor="b"/>
          <a:lstStyle>
            <a:lvl1pPr marL="0" indent="0">
              <a:buNone/>
              <a:defRPr sz="1219">
                <a:solidFill>
                  <a:schemeClr val="tx1"/>
                </a:solidFill>
              </a:defRPr>
            </a:lvl1pPr>
            <a:lvl2pPr marL="278657" indent="0">
              <a:buNone/>
              <a:defRPr sz="1097">
                <a:solidFill>
                  <a:schemeClr val="tx1">
                    <a:tint val="75000"/>
                  </a:schemeClr>
                </a:solidFill>
              </a:defRPr>
            </a:lvl2pPr>
            <a:lvl3pPr marL="557314" indent="0">
              <a:buNone/>
              <a:defRPr sz="975">
                <a:solidFill>
                  <a:schemeClr val="tx1">
                    <a:tint val="75000"/>
                  </a:schemeClr>
                </a:solidFill>
              </a:defRPr>
            </a:lvl3pPr>
            <a:lvl4pPr marL="835971" indent="0">
              <a:buNone/>
              <a:defRPr sz="853">
                <a:solidFill>
                  <a:schemeClr val="tx1">
                    <a:tint val="75000"/>
                  </a:schemeClr>
                </a:solidFill>
              </a:defRPr>
            </a:lvl4pPr>
            <a:lvl5pPr marL="1114628" indent="0">
              <a:buNone/>
              <a:defRPr sz="853">
                <a:solidFill>
                  <a:schemeClr val="tx1">
                    <a:tint val="75000"/>
                  </a:schemeClr>
                </a:solidFill>
              </a:defRPr>
            </a:lvl5pPr>
            <a:lvl6pPr marL="1393284" indent="0">
              <a:buNone/>
              <a:defRPr sz="853">
                <a:solidFill>
                  <a:schemeClr val="tx1">
                    <a:tint val="75000"/>
                  </a:schemeClr>
                </a:solidFill>
              </a:defRPr>
            </a:lvl6pPr>
            <a:lvl7pPr marL="1671942" indent="0">
              <a:buNone/>
              <a:defRPr sz="853">
                <a:solidFill>
                  <a:schemeClr val="tx1">
                    <a:tint val="75000"/>
                  </a:schemeClr>
                </a:solidFill>
              </a:defRPr>
            </a:lvl7pPr>
            <a:lvl8pPr marL="1950598" indent="0">
              <a:buNone/>
              <a:defRPr sz="853">
                <a:solidFill>
                  <a:schemeClr val="tx1">
                    <a:tint val="75000"/>
                  </a:schemeClr>
                </a:solidFill>
              </a:defRPr>
            </a:lvl8pPr>
            <a:lvl9pPr marL="2229255" indent="0">
              <a:buNone/>
              <a:defRPr sz="853">
                <a:solidFill>
                  <a:schemeClr val="tx1">
                    <a:tint val="75000"/>
                  </a:schemeClr>
                </a:solidFill>
              </a:defRPr>
            </a:lvl9pPr>
          </a:lstStyle>
          <a:p>
            <a:pPr lvl="0"/>
            <a:r>
              <a:rPr lang="en-US" dirty="0"/>
              <a:t>Department/Center Name</a:t>
            </a:r>
          </a:p>
        </p:txBody>
      </p:sp>
      <p:sp>
        <p:nvSpPr>
          <p:cNvPr id="4" name="Date Placeholder 3"/>
          <p:cNvSpPr>
            <a:spLocks noGrp="1"/>
          </p:cNvSpPr>
          <p:nvPr>
            <p:ph type="dt" sz="half" idx="10"/>
          </p:nvPr>
        </p:nvSpPr>
        <p:spPr/>
        <p:txBody>
          <a:bodyPr/>
          <a:lstStyle/>
          <a:p>
            <a:fld id="{92A5114F-7477-4AF2-81A8-8206D93852AB}" type="datetimeFigureOut">
              <a:rPr lang="en-US" smtClean="0"/>
              <a:pPr/>
              <a:t>8/16/2017</a:t>
            </a:fld>
            <a:endParaRPr lang="en-US" dirty="0"/>
          </a:p>
        </p:txBody>
      </p:sp>
      <p:sp>
        <p:nvSpPr>
          <p:cNvPr id="9" name="Rectangle 8"/>
          <p:cNvSpPr/>
          <p:nvPr userDrawn="1"/>
        </p:nvSpPr>
        <p:spPr>
          <a:xfrm>
            <a:off x="758429" y="2432847"/>
            <a:ext cx="8180222"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resentation Title Screen 2">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20090" y="1219204"/>
            <a:ext cx="8161020" cy="1568027"/>
          </a:xfrm>
        </p:spPr>
        <p:txBody>
          <a:bodyPr/>
          <a:lstStyle>
            <a:lvl1pPr>
              <a:defRPr>
                <a:solidFill>
                  <a:srgbClr val="9D986D"/>
                </a:solidFill>
              </a:defRPr>
            </a:lvl1pPr>
          </a:lstStyle>
          <a:p>
            <a:r>
              <a:rPr lang="en-US" dirty="0"/>
              <a:t>Presentation Title</a:t>
            </a:r>
          </a:p>
        </p:txBody>
      </p:sp>
      <p:sp>
        <p:nvSpPr>
          <p:cNvPr id="3" name="Subtitle 2"/>
          <p:cNvSpPr>
            <a:spLocks noGrp="1"/>
          </p:cNvSpPr>
          <p:nvPr>
            <p:ph type="subTitle" idx="1" hasCustomPrompt="1"/>
          </p:nvPr>
        </p:nvSpPr>
        <p:spPr>
          <a:xfrm>
            <a:off x="720090" y="3092027"/>
            <a:ext cx="8161020" cy="1869440"/>
          </a:xfrm>
        </p:spPr>
        <p:txBody>
          <a:bodyPr>
            <a:normAutofit/>
          </a:bodyPr>
          <a:lstStyle>
            <a:lvl1pPr marL="0" indent="0" algn="ctr">
              <a:buNone/>
              <a:defRPr sz="1463">
                <a:solidFill>
                  <a:schemeClr val="tx1"/>
                </a:solidFill>
              </a:defRPr>
            </a:lvl1pPr>
            <a:lvl2pPr marL="278657" indent="0" algn="ctr">
              <a:buNone/>
              <a:defRPr>
                <a:solidFill>
                  <a:schemeClr val="tx1">
                    <a:tint val="75000"/>
                  </a:schemeClr>
                </a:solidFill>
              </a:defRPr>
            </a:lvl2pPr>
            <a:lvl3pPr marL="557314" indent="0" algn="ctr">
              <a:buNone/>
              <a:defRPr>
                <a:solidFill>
                  <a:schemeClr val="tx1">
                    <a:tint val="75000"/>
                  </a:schemeClr>
                </a:solidFill>
              </a:defRPr>
            </a:lvl3pPr>
            <a:lvl4pPr marL="835971" indent="0" algn="ctr">
              <a:buNone/>
              <a:defRPr>
                <a:solidFill>
                  <a:schemeClr val="tx1">
                    <a:tint val="75000"/>
                  </a:schemeClr>
                </a:solidFill>
              </a:defRPr>
            </a:lvl4pPr>
            <a:lvl5pPr marL="1114628" indent="0" algn="ctr">
              <a:buNone/>
              <a:defRPr>
                <a:solidFill>
                  <a:schemeClr val="tx1">
                    <a:tint val="75000"/>
                  </a:schemeClr>
                </a:solidFill>
              </a:defRPr>
            </a:lvl5pPr>
            <a:lvl6pPr marL="1393284" indent="0" algn="ctr">
              <a:buNone/>
              <a:defRPr>
                <a:solidFill>
                  <a:schemeClr val="tx1">
                    <a:tint val="75000"/>
                  </a:schemeClr>
                </a:solidFill>
              </a:defRPr>
            </a:lvl6pPr>
            <a:lvl7pPr marL="1671942" indent="0" algn="ctr">
              <a:buNone/>
              <a:defRPr>
                <a:solidFill>
                  <a:schemeClr val="tx1">
                    <a:tint val="75000"/>
                  </a:schemeClr>
                </a:solidFill>
              </a:defRPr>
            </a:lvl7pPr>
            <a:lvl8pPr marL="1950598" indent="0" algn="ctr">
              <a:buNone/>
              <a:defRPr>
                <a:solidFill>
                  <a:schemeClr val="tx1">
                    <a:tint val="75000"/>
                  </a:schemeClr>
                </a:solidFill>
              </a:defRPr>
            </a:lvl8pPr>
            <a:lvl9pPr marL="2229255" indent="0" algn="ctr">
              <a:buNone/>
              <a:defRPr>
                <a:solidFill>
                  <a:schemeClr val="tx1">
                    <a:tint val="75000"/>
                  </a:schemeClr>
                </a:solidFill>
              </a:defRPr>
            </a:lvl9pPr>
          </a:lstStyle>
          <a:p>
            <a:r>
              <a:rPr lang="en-US" dirty="0"/>
              <a:t>Department/Center Name</a:t>
            </a:r>
          </a:p>
        </p:txBody>
      </p:sp>
      <p:sp>
        <p:nvSpPr>
          <p:cNvPr id="4" name="Date Placeholder 3"/>
          <p:cNvSpPr>
            <a:spLocks noGrp="1"/>
          </p:cNvSpPr>
          <p:nvPr>
            <p:ph type="dt" sz="half" idx="10"/>
          </p:nvPr>
        </p:nvSpPr>
        <p:spPr/>
        <p:txBody>
          <a:bodyPr/>
          <a:lstStyle/>
          <a:p>
            <a:fld id="{92A5114F-7477-4AF2-81A8-8206D93852AB}" type="datetimeFigureOut">
              <a:rPr lang="en-US" smtClean="0"/>
              <a:pPr/>
              <a:t>8/16/2017</a:t>
            </a:fld>
            <a:endParaRPr lang="en-US" dirty="0"/>
          </a:p>
        </p:txBody>
      </p:sp>
      <p:sp>
        <p:nvSpPr>
          <p:cNvPr id="8" name="Rectangle 7"/>
          <p:cNvSpPr/>
          <p:nvPr userDrawn="1"/>
        </p:nvSpPr>
        <p:spPr>
          <a:xfrm>
            <a:off x="720090" y="2818927"/>
            <a:ext cx="8180222"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ne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812800"/>
            <a:ext cx="8641080" cy="1219200"/>
          </a:xfrm>
        </p:spPr>
        <p:txBody>
          <a:bodyPr>
            <a:normAutofit/>
          </a:bodyPr>
          <a:lstStyle>
            <a:lvl1pPr>
              <a:defRPr sz="2438">
                <a:solidFill>
                  <a:srgbClr val="77142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A5114F-7477-4AF2-81A8-8206D93852AB}" type="datetimeFigureOut">
              <a:rPr lang="en-US" smtClean="0"/>
              <a:pPr/>
              <a:t>8/16/2017</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80060" y="2113283"/>
            <a:ext cx="4240530" cy="4421294"/>
          </a:xfrm>
        </p:spPr>
        <p:txBody>
          <a:bodyPr/>
          <a:lstStyle>
            <a:lvl1pPr>
              <a:defRPr sz="1707"/>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80610" y="2113283"/>
            <a:ext cx="4240530" cy="4421294"/>
          </a:xfrm>
        </p:spPr>
        <p:txBody>
          <a:bodyPr/>
          <a:lstStyle>
            <a:lvl1pPr>
              <a:defRPr sz="1707"/>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A5114F-7477-4AF2-81A8-8206D93852AB}" type="datetimeFigureOut">
              <a:rPr lang="en-US" smtClean="0"/>
              <a:pPr/>
              <a:t>8/16/2017</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A5114F-7477-4AF2-81A8-8206D93852AB}" type="datetimeFigureOut">
              <a:rPr lang="en-US" smtClean="0"/>
              <a:pPr/>
              <a:t>8/16/2017</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A5114F-7477-4AF2-81A8-8206D93852AB}" type="datetimeFigureOut">
              <a:rPr lang="en-US" smtClean="0"/>
              <a:pPr/>
              <a:t>8/16/2017</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0054" y="812802"/>
            <a:ext cx="3238739" cy="1176393"/>
          </a:xfrm>
        </p:spPr>
        <p:txBody>
          <a:bodyPr anchor="b"/>
          <a:lstStyle>
            <a:lvl1pPr algn="l">
              <a:defRPr sz="1219" b="1"/>
            </a:lvl1pPr>
          </a:lstStyle>
          <a:p>
            <a:r>
              <a:rPr lang="en-US"/>
              <a:t>Click to edit Master title style</a:t>
            </a:r>
            <a:endParaRPr lang="en-US" dirty="0"/>
          </a:p>
        </p:txBody>
      </p:sp>
      <p:sp>
        <p:nvSpPr>
          <p:cNvPr id="3" name="Content Placeholder 2"/>
          <p:cNvSpPr>
            <a:spLocks noGrp="1"/>
          </p:cNvSpPr>
          <p:nvPr>
            <p:ph idx="1"/>
          </p:nvPr>
        </p:nvSpPr>
        <p:spPr>
          <a:xfrm>
            <a:off x="3753806" y="812804"/>
            <a:ext cx="5367339" cy="5689599"/>
          </a:xfrm>
        </p:spPr>
        <p:txBody>
          <a:bodyPr/>
          <a:lstStyle>
            <a:lvl1pPr>
              <a:defRPr sz="1707"/>
            </a:lvl1pPr>
            <a:lvl2pPr>
              <a:defRPr sz="1463"/>
            </a:lvl2pPr>
            <a:lvl3pPr>
              <a:defRPr sz="1219"/>
            </a:lvl3pPr>
            <a:lvl4pPr>
              <a:defRPr sz="1219"/>
            </a:lvl4pPr>
            <a:lvl5pPr>
              <a:defRPr sz="1219"/>
            </a:lvl5pPr>
            <a:lvl6pPr>
              <a:defRPr sz="1219"/>
            </a:lvl6pPr>
            <a:lvl7pPr>
              <a:defRPr sz="1219"/>
            </a:lvl7pPr>
            <a:lvl8pPr>
              <a:defRPr sz="1219"/>
            </a:lvl8pPr>
            <a:lvl9pPr>
              <a:defRPr sz="121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84051" y="2194564"/>
            <a:ext cx="3238739" cy="4307839"/>
          </a:xfrm>
        </p:spPr>
        <p:txBody>
          <a:bodyPr/>
          <a:lstStyle>
            <a:lvl1pPr marL="0" indent="0">
              <a:buNone/>
              <a:defRPr sz="853"/>
            </a:lvl1pPr>
            <a:lvl2pPr marL="278657" indent="0">
              <a:buNone/>
              <a:defRPr sz="731"/>
            </a:lvl2pPr>
            <a:lvl3pPr marL="557314" indent="0">
              <a:buNone/>
              <a:defRPr sz="610"/>
            </a:lvl3pPr>
            <a:lvl4pPr marL="835971" indent="0">
              <a:buNone/>
              <a:defRPr sz="549"/>
            </a:lvl4pPr>
            <a:lvl5pPr marL="1114628" indent="0">
              <a:buNone/>
              <a:defRPr sz="549"/>
            </a:lvl5pPr>
            <a:lvl6pPr marL="1393284" indent="0">
              <a:buNone/>
              <a:defRPr sz="549"/>
            </a:lvl6pPr>
            <a:lvl7pPr marL="1671942" indent="0">
              <a:buNone/>
              <a:defRPr sz="549"/>
            </a:lvl7pPr>
            <a:lvl8pPr marL="1950598" indent="0">
              <a:buNone/>
              <a:defRPr sz="549"/>
            </a:lvl8pPr>
            <a:lvl9pPr marL="2229255" indent="0">
              <a:buNone/>
              <a:defRPr sz="549"/>
            </a:lvl9pPr>
          </a:lstStyle>
          <a:p>
            <a:pPr lvl="0"/>
            <a:r>
              <a:rPr lang="en-US"/>
              <a:t>Click to edit Master text styles</a:t>
            </a:r>
          </a:p>
        </p:txBody>
      </p:sp>
      <p:sp>
        <p:nvSpPr>
          <p:cNvPr id="5" name="Date Placeholder 4"/>
          <p:cNvSpPr>
            <a:spLocks noGrp="1"/>
          </p:cNvSpPr>
          <p:nvPr>
            <p:ph type="dt" sz="half" idx="10"/>
          </p:nvPr>
        </p:nvSpPr>
        <p:spPr/>
        <p:txBody>
          <a:bodyPr/>
          <a:lstStyle/>
          <a:p>
            <a:fld id="{92A5114F-7477-4AF2-81A8-8206D93852AB}" type="datetimeFigureOut">
              <a:rPr lang="en-US" smtClean="0"/>
              <a:pPr/>
              <a:t>8/16/2017</a:t>
            </a:fld>
            <a:endParaRPr lang="en-US" dirty="0"/>
          </a:p>
        </p:txBody>
      </p:sp>
      <p:sp>
        <p:nvSpPr>
          <p:cNvPr id="7" name="Rectangle 6"/>
          <p:cNvSpPr/>
          <p:nvPr userDrawn="1"/>
        </p:nvSpPr>
        <p:spPr>
          <a:xfrm>
            <a:off x="480061" y="2084020"/>
            <a:ext cx="3158795"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5689602"/>
            <a:ext cx="5760720" cy="604521"/>
          </a:xfrm>
        </p:spPr>
        <p:txBody>
          <a:bodyPr anchor="b"/>
          <a:lstStyle>
            <a:lvl1pPr algn="l">
              <a:defRPr sz="1219" b="1">
                <a:solidFill>
                  <a:srgbClr val="9D986D"/>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81902" y="812804"/>
            <a:ext cx="5760720" cy="4798907"/>
          </a:xfrm>
          <a:ln>
            <a:solidFill>
              <a:schemeClr val="accent1">
                <a:shade val="50000"/>
              </a:schemeClr>
            </a:solidFill>
          </a:ln>
        </p:spPr>
        <p:txBody>
          <a:bodyPr/>
          <a:lstStyle>
            <a:lvl1pPr marL="0" indent="0">
              <a:buNone/>
              <a:defRPr sz="1950"/>
            </a:lvl1pPr>
            <a:lvl2pPr marL="278657" indent="0">
              <a:buNone/>
              <a:defRPr sz="1707"/>
            </a:lvl2pPr>
            <a:lvl3pPr marL="557314" indent="0">
              <a:buNone/>
              <a:defRPr sz="1463"/>
            </a:lvl3pPr>
            <a:lvl4pPr marL="835971" indent="0">
              <a:buNone/>
              <a:defRPr sz="1219"/>
            </a:lvl4pPr>
            <a:lvl5pPr marL="1114628" indent="0">
              <a:buNone/>
              <a:defRPr sz="1219"/>
            </a:lvl5pPr>
            <a:lvl6pPr marL="1393284" indent="0">
              <a:buNone/>
              <a:defRPr sz="1219"/>
            </a:lvl6pPr>
            <a:lvl7pPr marL="1671942" indent="0">
              <a:buNone/>
              <a:defRPr sz="1219"/>
            </a:lvl7pPr>
            <a:lvl8pPr marL="1950598" indent="0">
              <a:buNone/>
              <a:defRPr sz="1219"/>
            </a:lvl8pPr>
            <a:lvl9pPr marL="2229255" indent="0">
              <a:buNone/>
              <a:defRPr sz="1219"/>
            </a:lvl9pPr>
          </a:lstStyle>
          <a:p>
            <a:r>
              <a:rPr lang="en-US" dirty="0"/>
              <a:t>Click icon to add picture</a:t>
            </a:r>
          </a:p>
        </p:txBody>
      </p:sp>
      <p:sp>
        <p:nvSpPr>
          <p:cNvPr id="4" name="Text Placeholder 3"/>
          <p:cNvSpPr>
            <a:spLocks noGrp="1"/>
          </p:cNvSpPr>
          <p:nvPr>
            <p:ph type="body" sz="half" idx="2"/>
          </p:nvPr>
        </p:nvSpPr>
        <p:spPr>
          <a:xfrm>
            <a:off x="1881902" y="6339840"/>
            <a:ext cx="5760720" cy="812800"/>
          </a:xfrm>
        </p:spPr>
        <p:txBody>
          <a:bodyPr/>
          <a:lstStyle>
            <a:lvl1pPr marL="0" indent="0">
              <a:buNone/>
              <a:defRPr sz="853">
                <a:solidFill>
                  <a:schemeClr val="tx1"/>
                </a:solidFill>
              </a:defRPr>
            </a:lvl1pPr>
            <a:lvl2pPr marL="278657" indent="0">
              <a:buNone/>
              <a:defRPr sz="731"/>
            </a:lvl2pPr>
            <a:lvl3pPr marL="557314" indent="0">
              <a:buNone/>
              <a:defRPr sz="610"/>
            </a:lvl3pPr>
            <a:lvl4pPr marL="835971" indent="0">
              <a:buNone/>
              <a:defRPr sz="549"/>
            </a:lvl4pPr>
            <a:lvl5pPr marL="1114628" indent="0">
              <a:buNone/>
              <a:defRPr sz="549"/>
            </a:lvl5pPr>
            <a:lvl6pPr marL="1393284" indent="0">
              <a:buNone/>
              <a:defRPr sz="549"/>
            </a:lvl6pPr>
            <a:lvl7pPr marL="1671942" indent="0">
              <a:buNone/>
              <a:defRPr sz="549"/>
            </a:lvl7pPr>
            <a:lvl8pPr marL="1950598" indent="0">
              <a:buNone/>
              <a:defRPr sz="549"/>
            </a:lvl8pPr>
            <a:lvl9pPr marL="2229255" indent="0">
              <a:buNone/>
              <a:defRPr sz="549"/>
            </a:lvl9pPr>
          </a:lstStyle>
          <a:p>
            <a:pPr lvl="0"/>
            <a:r>
              <a:rPr lang="en-US"/>
              <a:t>Click to edit Master text styles</a:t>
            </a:r>
          </a:p>
        </p:txBody>
      </p:sp>
      <p:sp>
        <p:nvSpPr>
          <p:cNvPr id="5" name="Date Placeholder 4"/>
          <p:cNvSpPr>
            <a:spLocks noGrp="1"/>
          </p:cNvSpPr>
          <p:nvPr>
            <p:ph type="dt" sz="half" idx="10"/>
          </p:nvPr>
        </p:nvSpPr>
        <p:spPr/>
        <p:txBody>
          <a:bodyPr/>
          <a:lstStyle/>
          <a:p>
            <a:fld id="{92A5114F-7477-4AF2-81A8-8206D93852AB}" type="datetimeFigureOut">
              <a:rPr lang="en-US" smtClean="0"/>
              <a:pPr/>
              <a:t>8/16/2017</a:t>
            </a:fld>
            <a:endParaRPr lang="en-US" dirty="0"/>
          </a:p>
        </p:txBody>
      </p:sp>
      <p:sp>
        <p:nvSpPr>
          <p:cNvPr id="8" name="Rectangle 7"/>
          <p:cNvSpPr/>
          <p:nvPr userDrawn="1"/>
        </p:nvSpPr>
        <p:spPr>
          <a:xfrm>
            <a:off x="1881902" y="6310580"/>
            <a:ext cx="5760720"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601200" cy="533400"/>
          </a:xfrm>
          <a:prstGeom prst="rect">
            <a:avLst/>
          </a:prstGeom>
          <a:gradFill>
            <a:gsLst>
              <a:gs pos="0">
                <a:srgbClr val="9F1B32"/>
              </a:gs>
              <a:gs pos="85000">
                <a:srgbClr val="771425"/>
              </a:gs>
            </a:gsLst>
            <a:lin ang="5400000" scaled="0"/>
          </a:gra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
        <p:nvSpPr>
          <p:cNvPr id="2" name="Title Placeholder 1"/>
          <p:cNvSpPr>
            <a:spLocks noGrp="1"/>
          </p:cNvSpPr>
          <p:nvPr>
            <p:ph type="title"/>
          </p:nvPr>
        </p:nvSpPr>
        <p:spPr>
          <a:xfrm>
            <a:off x="480060" y="812800"/>
            <a:ext cx="8641080" cy="12192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80060" y="2113283"/>
            <a:ext cx="8641080" cy="44212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15400" y="6925734"/>
            <a:ext cx="685800" cy="389467"/>
          </a:xfrm>
          <a:prstGeom prst="rect">
            <a:avLst/>
          </a:prstGeom>
        </p:spPr>
        <p:txBody>
          <a:bodyPr vert="horz" lIns="91440" tIns="45720" rIns="91440" bIns="45720" rtlCol="0" anchor="ctr"/>
          <a:lstStyle>
            <a:lvl1pPr algn="l">
              <a:defRPr sz="488">
                <a:solidFill>
                  <a:schemeClr val="tx1">
                    <a:lumMod val="50000"/>
                    <a:lumOff val="50000"/>
                  </a:schemeClr>
                </a:solidFill>
                <a:latin typeface="Arial" pitchFamily="34" charset="0"/>
                <a:cs typeface="Arial" pitchFamily="34" charset="0"/>
              </a:defRPr>
            </a:lvl1pPr>
          </a:lstStyle>
          <a:p>
            <a:fld id="{92A5114F-7477-4AF2-81A8-8206D93852AB}" type="datetimeFigureOut">
              <a:rPr lang="en-US" smtClean="0"/>
              <a:pPr/>
              <a:t>8/16/2017</a:t>
            </a:fld>
            <a:endParaRPr lang="en-US" dirty="0"/>
          </a:p>
        </p:txBody>
      </p:sp>
      <p:pic>
        <p:nvPicPr>
          <p:cNvPr id="7" name="Picture 6" descr="Horizontal Logo.jp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 y="6663267"/>
            <a:ext cx="2714892" cy="651934"/>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4" r:id="rId5"/>
    <p:sldLayoutId id="2147483655" r:id="rId6"/>
    <p:sldLayoutId id="2147483656" r:id="rId7"/>
    <p:sldLayoutId id="2147483657" r:id="rId8"/>
  </p:sldLayoutIdLst>
  <p:txStyles>
    <p:titleStyle>
      <a:lvl1pPr algn="ctr" defTabSz="557314" rtl="0" eaLnBrk="1" latinLnBrk="0" hangingPunct="1">
        <a:spcBef>
          <a:spcPct val="0"/>
        </a:spcBef>
        <a:buNone/>
        <a:defRPr sz="2438" kern="1200" baseline="0">
          <a:solidFill>
            <a:srgbClr val="771425"/>
          </a:solidFill>
          <a:latin typeface="Trebuchet MS" pitchFamily="34" charset="0"/>
          <a:ea typeface="+mj-ea"/>
          <a:cs typeface="+mj-cs"/>
        </a:defRPr>
      </a:lvl1pPr>
    </p:titleStyle>
    <p:bodyStyle>
      <a:lvl1pPr marL="208993" indent="-208993" algn="l" defTabSz="557314" rtl="0" eaLnBrk="1" latinLnBrk="0" hangingPunct="1">
        <a:spcBef>
          <a:spcPct val="20000"/>
        </a:spcBef>
        <a:buClr>
          <a:srgbClr val="9D986D"/>
        </a:buClr>
        <a:buFont typeface="Wingdings 3" pitchFamily="18" charset="2"/>
        <a:buChar char=""/>
        <a:defRPr sz="1950" kern="1200">
          <a:solidFill>
            <a:schemeClr val="tx1"/>
          </a:solidFill>
          <a:latin typeface="Arial" pitchFamily="34" charset="0"/>
          <a:ea typeface="+mn-ea"/>
          <a:cs typeface="Arial" pitchFamily="34" charset="0"/>
        </a:defRPr>
      </a:lvl1pPr>
      <a:lvl2pPr marL="452818" indent="-174161" algn="l" defTabSz="557314" rtl="0" eaLnBrk="1" latinLnBrk="0" hangingPunct="1">
        <a:spcBef>
          <a:spcPct val="20000"/>
        </a:spcBef>
        <a:buClr>
          <a:srgbClr val="9D986D"/>
        </a:buClr>
        <a:buFont typeface="Wingdings" pitchFamily="2" charset="2"/>
        <a:buChar char="§"/>
        <a:defRPr sz="1707" kern="1200">
          <a:solidFill>
            <a:schemeClr val="tx1"/>
          </a:solidFill>
          <a:latin typeface="Arial" pitchFamily="34" charset="0"/>
          <a:ea typeface="+mn-ea"/>
          <a:cs typeface="Arial" pitchFamily="34" charset="0"/>
        </a:defRPr>
      </a:lvl2pPr>
      <a:lvl3pPr marL="696642" indent="-139328" algn="l" defTabSz="557314" rtl="0" eaLnBrk="1" latinLnBrk="0" hangingPunct="1">
        <a:spcBef>
          <a:spcPct val="20000"/>
        </a:spcBef>
        <a:buClr>
          <a:srgbClr val="9D986D"/>
        </a:buClr>
        <a:buFont typeface="Arial" pitchFamily="34" charset="0"/>
        <a:buChar char="•"/>
        <a:defRPr sz="1463" kern="1200">
          <a:solidFill>
            <a:schemeClr val="tx1"/>
          </a:solidFill>
          <a:latin typeface="Arial" pitchFamily="34" charset="0"/>
          <a:ea typeface="+mn-ea"/>
          <a:cs typeface="Arial" pitchFamily="34" charset="0"/>
        </a:defRPr>
      </a:lvl3pPr>
      <a:lvl4pPr marL="975299" indent="-139328" algn="l" defTabSz="557314" rtl="0" eaLnBrk="1" latinLnBrk="0" hangingPunct="1">
        <a:spcBef>
          <a:spcPct val="20000"/>
        </a:spcBef>
        <a:buClr>
          <a:srgbClr val="9D986D"/>
        </a:buClr>
        <a:buFont typeface="Arial" pitchFamily="34" charset="0"/>
        <a:buChar char="–"/>
        <a:defRPr sz="1219" kern="1200">
          <a:solidFill>
            <a:schemeClr val="tx1"/>
          </a:solidFill>
          <a:latin typeface="Arial" pitchFamily="34" charset="0"/>
          <a:ea typeface="+mn-ea"/>
          <a:cs typeface="Arial" pitchFamily="34" charset="0"/>
        </a:defRPr>
      </a:lvl4pPr>
      <a:lvl5pPr marL="1253956" indent="-139328" algn="l" defTabSz="557314" rtl="0" eaLnBrk="1" latinLnBrk="0" hangingPunct="1">
        <a:spcBef>
          <a:spcPct val="20000"/>
        </a:spcBef>
        <a:buClr>
          <a:srgbClr val="9D986D"/>
        </a:buClr>
        <a:buFont typeface="Arial" pitchFamily="34" charset="0"/>
        <a:buChar char="»"/>
        <a:defRPr sz="1219" kern="1200">
          <a:solidFill>
            <a:schemeClr val="tx1"/>
          </a:solidFill>
          <a:latin typeface="Arial" pitchFamily="34" charset="0"/>
          <a:ea typeface="+mn-ea"/>
          <a:cs typeface="Arial" pitchFamily="34" charset="0"/>
        </a:defRPr>
      </a:lvl5pPr>
      <a:lvl6pPr marL="1532613"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6pPr>
      <a:lvl7pPr marL="1811270"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7pPr>
      <a:lvl8pPr marL="2089926"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8pPr>
      <a:lvl9pPr marL="2368583"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9pPr>
    </p:bodyStyle>
    <p:otherStyle>
      <a:defPPr>
        <a:defRPr lang="en-US"/>
      </a:defPPr>
      <a:lvl1pPr marL="0" algn="l" defTabSz="557314" rtl="0" eaLnBrk="1" latinLnBrk="0" hangingPunct="1">
        <a:defRPr sz="1097" kern="1200">
          <a:solidFill>
            <a:schemeClr val="tx1"/>
          </a:solidFill>
          <a:latin typeface="+mn-lt"/>
          <a:ea typeface="+mn-ea"/>
          <a:cs typeface="+mn-cs"/>
        </a:defRPr>
      </a:lvl1pPr>
      <a:lvl2pPr marL="278657" algn="l" defTabSz="557314" rtl="0" eaLnBrk="1" latinLnBrk="0" hangingPunct="1">
        <a:defRPr sz="1097" kern="1200">
          <a:solidFill>
            <a:schemeClr val="tx1"/>
          </a:solidFill>
          <a:latin typeface="+mn-lt"/>
          <a:ea typeface="+mn-ea"/>
          <a:cs typeface="+mn-cs"/>
        </a:defRPr>
      </a:lvl2pPr>
      <a:lvl3pPr marL="557314" algn="l" defTabSz="557314" rtl="0" eaLnBrk="1" latinLnBrk="0" hangingPunct="1">
        <a:defRPr sz="1097" kern="1200">
          <a:solidFill>
            <a:schemeClr val="tx1"/>
          </a:solidFill>
          <a:latin typeface="+mn-lt"/>
          <a:ea typeface="+mn-ea"/>
          <a:cs typeface="+mn-cs"/>
        </a:defRPr>
      </a:lvl3pPr>
      <a:lvl4pPr marL="835971" algn="l" defTabSz="557314" rtl="0" eaLnBrk="1" latinLnBrk="0" hangingPunct="1">
        <a:defRPr sz="1097" kern="1200">
          <a:solidFill>
            <a:schemeClr val="tx1"/>
          </a:solidFill>
          <a:latin typeface="+mn-lt"/>
          <a:ea typeface="+mn-ea"/>
          <a:cs typeface="+mn-cs"/>
        </a:defRPr>
      </a:lvl4pPr>
      <a:lvl5pPr marL="1114628" algn="l" defTabSz="557314" rtl="0" eaLnBrk="1" latinLnBrk="0" hangingPunct="1">
        <a:defRPr sz="1097" kern="1200">
          <a:solidFill>
            <a:schemeClr val="tx1"/>
          </a:solidFill>
          <a:latin typeface="+mn-lt"/>
          <a:ea typeface="+mn-ea"/>
          <a:cs typeface="+mn-cs"/>
        </a:defRPr>
      </a:lvl5pPr>
      <a:lvl6pPr marL="1393284" algn="l" defTabSz="557314" rtl="0" eaLnBrk="1" latinLnBrk="0" hangingPunct="1">
        <a:defRPr sz="1097" kern="1200">
          <a:solidFill>
            <a:schemeClr val="tx1"/>
          </a:solidFill>
          <a:latin typeface="+mn-lt"/>
          <a:ea typeface="+mn-ea"/>
          <a:cs typeface="+mn-cs"/>
        </a:defRPr>
      </a:lvl6pPr>
      <a:lvl7pPr marL="1671942" algn="l" defTabSz="557314" rtl="0" eaLnBrk="1" latinLnBrk="0" hangingPunct="1">
        <a:defRPr sz="1097" kern="1200">
          <a:solidFill>
            <a:schemeClr val="tx1"/>
          </a:solidFill>
          <a:latin typeface="+mn-lt"/>
          <a:ea typeface="+mn-ea"/>
          <a:cs typeface="+mn-cs"/>
        </a:defRPr>
      </a:lvl7pPr>
      <a:lvl8pPr marL="1950598" algn="l" defTabSz="557314" rtl="0" eaLnBrk="1" latinLnBrk="0" hangingPunct="1">
        <a:defRPr sz="1097" kern="1200">
          <a:solidFill>
            <a:schemeClr val="tx1"/>
          </a:solidFill>
          <a:latin typeface="+mn-lt"/>
          <a:ea typeface="+mn-ea"/>
          <a:cs typeface="+mn-cs"/>
        </a:defRPr>
      </a:lvl8pPr>
      <a:lvl9pPr marL="2229255" algn="l" defTabSz="557314" rtl="0" eaLnBrk="1" latinLnBrk="0" hangingPunct="1">
        <a:defRPr sz="10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601200" cy="533400"/>
          </a:xfrm>
        </p:spPr>
        <p:txBody>
          <a:bodyPr>
            <a:noAutofit/>
          </a:bodyPr>
          <a:lstStyle/>
          <a:p>
            <a:r>
              <a:rPr lang="en-US" sz="1400" dirty="0">
                <a:solidFill>
                  <a:schemeClr val="bg1"/>
                </a:solidFill>
              </a:rPr>
              <a:t>FPP 512.0 Employee Tuition Waiver Chart</a:t>
            </a:r>
            <a:br>
              <a:rPr lang="en-US" sz="1400" dirty="0">
                <a:solidFill>
                  <a:schemeClr val="bg1"/>
                </a:solidFill>
              </a:rPr>
            </a:br>
            <a:r>
              <a:rPr lang="en-US" sz="1100" dirty="0">
                <a:solidFill>
                  <a:schemeClr val="bg1"/>
                </a:solidFill>
              </a:rPr>
              <a:t>Definition of Terms</a:t>
            </a:r>
            <a:br>
              <a:rPr lang="en-US" sz="2800" dirty="0">
                <a:solidFill>
                  <a:schemeClr val="bg1"/>
                </a:solidFill>
              </a:rPr>
            </a:br>
            <a:r>
              <a:rPr lang="en-US" sz="800" dirty="0">
                <a:solidFill>
                  <a:schemeClr val="bg1"/>
                </a:solidFill>
              </a:rPr>
              <a:t>University of Arkansas, Fayetteville</a:t>
            </a:r>
            <a:endParaRPr lang="en-US" sz="1100" dirty="0">
              <a:solidFill>
                <a:schemeClr val="bg1"/>
              </a:solidFill>
            </a:endParaRPr>
          </a:p>
        </p:txBody>
      </p:sp>
      <p:graphicFrame>
        <p:nvGraphicFramePr>
          <p:cNvPr id="5" name="Diagram 4"/>
          <p:cNvGraphicFramePr/>
          <p:nvPr>
            <p:extLst>
              <p:ext uri="{D42A27DB-BD31-4B8C-83A1-F6EECF244321}">
                <p14:modId xmlns:p14="http://schemas.microsoft.com/office/powerpoint/2010/main" val="3296310372"/>
              </p:ext>
            </p:extLst>
          </p:nvPr>
        </p:nvGraphicFramePr>
        <p:xfrm>
          <a:off x="3048000" y="533400"/>
          <a:ext cx="6477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2766165217"/>
              </p:ext>
            </p:extLst>
          </p:nvPr>
        </p:nvGraphicFramePr>
        <p:xfrm>
          <a:off x="76201" y="533400"/>
          <a:ext cx="3505199" cy="6705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883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84908210"/>
              </p:ext>
            </p:extLst>
          </p:nvPr>
        </p:nvGraphicFramePr>
        <p:xfrm>
          <a:off x="381000" y="609600"/>
          <a:ext cx="93726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013857" y="0"/>
            <a:ext cx="5573486" cy="522514"/>
          </a:xfrm>
        </p:spPr>
        <p:txBody>
          <a:bodyPr>
            <a:noAutofit/>
          </a:bodyPr>
          <a:lstStyle/>
          <a:p>
            <a:r>
              <a:rPr lang="en-US" sz="1400" dirty="0">
                <a:solidFill>
                  <a:schemeClr val="bg1"/>
                </a:solidFill>
              </a:rPr>
              <a:t>FPP 512.0 Employee Tuition Waiver Chart</a:t>
            </a:r>
            <a:br>
              <a:rPr lang="en-US" sz="1219" dirty="0">
                <a:solidFill>
                  <a:schemeClr val="bg1"/>
                </a:solidFill>
              </a:rPr>
            </a:br>
            <a:r>
              <a:rPr lang="en-US" sz="1100" dirty="0">
                <a:solidFill>
                  <a:schemeClr val="bg1"/>
                </a:solidFill>
              </a:rPr>
              <a:t>Employee – Policy Effective May 1, 2017</a:t>
            </a:r>
            <a:br>
              <a:rPr lang="en-US" sz="2133" dirty="0">
                <a:solidFill>
                  <a:schemeClr val="bg1"/>
                </a:solidFill>
              </a:rPr>
            </a:br>
            <a:r>
              <a:rPr lang="en-US" sz="800" dirty="0">
                <a:solidFill>
                  <a:schemeClr val="bg1"/>
                </a:solidFill>
              </a:rPr>
              <a:t>University of Arkansas, Fayetteville</a:t>
            </a:r>
          </a:p>
        </p:txBody>
      </p:sp>
    </p:spTree>
    <p:extLst>
      <p:ext uri="{BB962C8B-B14F-4D97-AF65-F5344CB8AC3E}">
        <p14:creationId xmlns:p14="http://schemas.microsoft.com/office/powerpoint/2010/main" val="251010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72724458"/>
              </p:ext>
            </p:extLst>
          </p:nvPr>
        </p:nvGraphicFramePr>
        <p:xfrm>
          <a:off x="76200" y="609600"/>
          <a:ext cx="9448799"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013857" y="0"/>
            <a:ext cx="5573486" cy="522514"/>
          </a:xfrm>
        </p:spPr>
        <p:txBody>
          <a:bodyPr>
            <a:noAutofit/>
          </a:bodyPr>
          <a:lstStyle/>
          <a:p>
            <a:r>
              <a:rPr lang="en-US" sz="1400" dirty="0">
                <a:solidFill>
                  <a:schemeClr val="bg1"/>
                </a:solidFill>
              </a:rPr>
              <a:t>FPP 512.0 Employee Tuition Waiver Chart</a:t>
            </a:r>
            <a:br>
              <a:rPr lang="en-US" sz="1219" dirty="0">
                <a:solidFill>
                  <a:schemeClr val="bg1"/>
                </a:solidFill>
              </a:rPr>
            </a:br>
            <a:r>
              <a:rPr lang="en-US" sz="1100" dirty="0">
                <a:solidFill>
                  <a:schemeClr val="bg1"/>
                </a:solidFill>
              </a:rPr>
              <a:t>Spouse or Dependent – Policy Effective May 1, 2017</a:t>
            </a:r>
            <a:br>
              <a:rPr lang="en-US" sz="2133" dirty="0">
                <a:solidFill>
                  <a:schemeClr val="bg1"/>
                </a:solidFill>
              </a:rPr>
            </a:br>
            <a:r>
              <a:rPr lang="en-US" sz="800" dirty="0">
                <a:solidFill>
                  <a:schemeClr val="bg1"/>
                </a:solidFill>
              </a:rPr>
              <a:t>University of Arkansas, Fayetteville</a:t>
            </a:r>
          </a:p>
        </p:txBody>
      </p:sp>
    </p:spTree>
    <p:extLst>
      <p:ext uri="{BB962C8B-B14F-4D97-AF65-F5344CB8AC3E}">
        <p14:creationId xmlns:p14="http://schemas.microsoft.com/office/powerpoint/2010/main" val="3209453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33997977"/>
              </p:ext>
            </p:extLst>
          </p:nvPr>
        </p:nvGraphicFramePr>
        <p:xfrm>
          <a:off x="76200" y="609600"/>
          <a:ext cx="9448800" cy="6647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013857" y="0"/>
            <a:ext cx="5573486" cy="522514"/>
          </a:xfrm>
        </p:spPr>
        <p:txBody>
          <a:bodyPr>
            <a:noAutofit/>
          </a:bodyPr>
          <a:lstStyle/>
          <a:p>
            <a:r>
              <a:rPr lang="en-US" sz="1400" dirty="0">
                <a:solidFill>
                  <a:schemeClr val="bg1"/>
                </a:solidFill>
              </a:rPr>
              <a:t>FPP 512.0 Employee Tuition Waiver Chart</a:t>
            </a:r>
            <a:br>
              <a:rPr lang="en-US" sz="1219" dirty="0">
                <a:solidFill>
                  <a:schemeClr val="bg1"/>
                </a:solidFill>
              </a:rPr>
            </a:br>
            <a:r>
              <a:rPr lang="en-US" sz="1100" dirty="0">
                <a:solidFill>
                  <a:schemeClr val="bg1"/>
                </a:solidFill>
              </a:rPr>
              <a:t>Exceptions to Current Policy</a:t>
            </a:r>
            <a:br>
              <a:rPr lang="en-US" sz="2133" dirty="0">
                <a:solidFill>
                  <a:schemeClr val="bg1"/>
                </a:solidFill>
              </a:rPr>
            </a:br>
            <a:r>
              <a:rPr lang="en-US" sz="800" dirty="0">
                <a:solidFill>
                  <a:schemeClr val="bg1"/>
                </a:solidFill>
              </a:rPr>
              <a:t>University of Arkansas, Fayetteville</a:t>
            </a:r>
            <a:endParaRPr lang="en-US" sz="762" dirty="0">
              <a:solidFill>
                <a:schemeClr val="bg1"/>
              </a:solidFill>
            </a:endParaRPr>
          </a:p>
        </p:txBody>
      </p:sp>
    </p:spTree>
    <p:extLst>
      <p:ext uri="{BB962C8B-B14F-4D97-AF65-F5344CB8AC3E}">
        <p14:creationId xmlns:p14="http://schemas.microsoft.com/office/powerpoint/2010/main" val="705497668"/>
      </p:ext>
    </p:extLst>
  </p:cSld>
  <p:clrMapOvr>
    <a:masterClrMapping/>
  </p:clrMapOvr>
</p:sld>
</file>

<file path=ppt/theme/theme1.xml><?xml version="1.0" encoding="utf-8"?>
<a:theme xmlns:a="http://schemas.openxmlformats.org/drawingml/2006/main" name="Walton College FY13 Budge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Walton College FY13 Budget Presentation</Template>
  <TotalTime>8313</TotalTime>
  <Words>1236</Words>
  <Application>Microsoft Office PowerPoint</Application>
  <PresentationFormat>Custom</PresentationFormat>
  <Paragraphs>130</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Trebuchet MS</vt:lpstr>
      <vt:lpstr>Wingdings</vt:lpstr>
      <vt:lpstr>Wingdings 3</vt:lpstr>
      <vt:lpstr>Walton College FY13 Budget Presentation</vt:lpstr>
      <vt:lpstr>FPP 512.0 Employee Tuition Waiver Chart Definition of Terms University of Arkansas, Fayetteville</vt:lpstr>
      <vt:lpstr>FPP 512.0 Employee Tuition Waiver Chart Employee – Policy Effective May 1, 2017 University of Arkansas, Fayetteville</vt:lpstr>
      <vt:lpstr>FPP 512.0 Employee Tuition Waiver Chart Spouse or Dependent – Policy Effective May 1, 2017 University of Arkansas, Fayetteville</vt:lpstr>
      <vt:lpstr>FPP 512.0 Employee Tuition Waiver Chart Exceptions to Current Policy University of Arkansas, Fayetteville</vt:lpstr>
    </vt:vector>
  </TitlesOfParts>
  <Company>University of Arkansas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FY2013 Budget request  Dean DAN L. WORRELL DECEMBER 1, 2011</dc:title>
  <dc:creator>Olivia D. Morley</dc:creator>
  <cp:lastModifiedBy>Jolenda Lyn Hott</cp:lastModifiedBy>
  <cp:revision>192</cp:revision>
  <cp:lastPrinted>2017-06-26T20:06:22Z</cp:lastPrinted>
  <dcterms:created xsi:type="dcterms:W3CDTF">2011-11-17T21:54:45Z</dcterms:created>
  <dcterms:modified xsi:type="dcterms:W3CDTF">2017-08-16T22:15:34Z</dcterms:modified>
</cp:coreProperties>
</file>